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58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asp.net/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asp.ne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88E251-878D-47A9-BE1B-FEF3A47C9409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7A22F6D-8389-498C-84F0-91658F1DE005}">
      <dgm:prSet/>
      <dgm:spPr/>
      <dgm:t>
        <a:bodyPr/>
        <a:lstStyle/>
        <a:p>
          <a:r>
            <a:rPr lang="en-ZA" b="1"/>
            <a:t>Multi-Role Platform</a:t>
          </a:r>
          <a:endParaRPr lang="en-US"/>
        </a:p>
      </dgm:t>
    </dgm:pt>
    <dgm:pt modelId="{E238673E-A849-441D-97F0-DE848DFF3F60}" type="parTrans" cxnId="{332E06F4-2447-4647-9389-12D01D5AEA76}">
      <dgm:prSet/>
      <dgm:spPr/>
      <dgm:t>
        <a:bodyPr/>
        <a:lstStyle/>
        <a:p>
          <a:endParaRPr lang="en-US"/>
        </a:p>
      </dgm:t>
    </dgm:pt>
    <dgm:pt modelId="{B3128314-A573-4EA6-82E6-5CC44CF8C1A3}" type="sibTrans" cxnId="{332E06F4-2447-4647-9389-12D01D5AEA76}">
      <dgm:prSet/>
      <dgm:spPr/>
      <dgm:t>
        <a:bodyPr/>
        <a:lstStyle/>
        <a:p>
          <a:endParaRPr lang="en-US"/>
        </a:p>
      </dgm:t>
    </dgm:pt>
    <dgm:pt modelId="{4095DBCF-4A0F-4513-B0DB-92A7061F0DB5}">
      <dgm:prSet/>
      <dgm:spPr/>
      <dgm:t>
        <a:bodyPr/>
        <a:lstStyle/>
        <a:p>
          <a:r>
            <a:rPr lang="en-ZA" b="1"/>
            <a:t>Three User Types:</a:t>
          </a:r>
          <a:endParaRPr lang="en-US"/>
        </a:p>
      </dgm:t>
    </dgm:pt>
    <dgm:pt modelId="{6FB3AACE-0C27-4299-BBB3-5ED11D6F96BE}" type="parTrans" cxnId="{15B3D71A-6D82-499C-B43A-04B3FDA319DF}">
      <dgm:prSet/>
      <dgm:spPr/>
      <dgm:t>
        <a:bodyPr/>
        <a:lstStyle/>
        <a:p>
          <a:endParaRPr lang="en-US"/>
        </a:p>
      </dgm:t>
    </dgm:pt>
    <dgm:pt modelId="{90802A28-C8C2-449C-96B8-552A2BB82C21}" type="sibTrans" cxnId="{15B3D71A-6D82-499C-B43A-04B3FDA319DF}">
      <dgm:prSet/>
      <dgm:spPr/>
      <dgm:t>
        <a:bodyPr/>
        <a:lstStyle/>
        <a:p>
          <a:endParaRPr lang="en-US"/>
        </a:p>
      </dgm:t>
    </dgm:pt>
    <dgm:pt modelId="{3BA127D4-0D2D-452F-98E0-DFFC11C30B7E}">
      <dgm:prSet/>
      <dgm:spPr/>
      <dgm:t>
        <a:bodyPr/>
        <a:lstStyle/>
        <a:p>
          <a:r>
            <a:rPr lang="en-ZA" b="1"/>
            <a:t>Lecturers</a:t>
          </a:r>
          <a:r>
            <a:rPr lang="en-ZA"/>
            <a:t> - Submit claims &amp; documents</a:t>
          </a:r>
          <a:endParaRPr lang="en-US"/>
        </a:p>
      </dgm:t>
    </dgm:pt>
    <dgm:pt modelId="{6DD4D021-C105-441A-875E-F812D5A4A3A6}" type="parTrans" cxnId="{5B3F99D2-B5A7-4518-BDFC-7415182E5528}">
      <dgm:prSet/>
      <dgm:spPr/>
      <dgm:t>
        <a:bodyPr/>
        <a:lstStyle/>
        <a:p>
          <a:endParaRPr lang="en-US"/>
        </a:p>
      </dgm:t>
    </dgm:pt>
    <dgm:pt modelId="{C2C0B7CD-F71C-4C42-8CC7-2849C36CA6DB}" type="sibTrans" cxnId="{5B3F99D2-B5A7-4518-BDFC-7415182E5528}">
      <dgm:prSet/>
      <dgm:spPr/>
      <dgm:t>
        <a:bodyPr/>
        <a:lstStyle/>
        <a:p>
          <a:endParaRPr lang="en-US"/>
        </a:p>
      </dgm:t>
    </dgm:pt>
    <dgm:pt modelId="{59C83963-A76D-4712-A6B0-B329621518B1}">
      <dgm:prSet/>
      <dgm:spPr/>
      <dgm:t>
        <a:bodyPr/>
        <a:lstStyle/>
        <a:p>
          <a:r>
            <a:rPr lang="en-ZA" b="1"/>
            <a:t>Administrators</a:t>
          </a:r>
          <a:r>
            <a:rPr lang="en-ZA"/>
            <a:t> - Review &amp; approve claims</a:t>
          </a:r>
          <a:endParaRPr lang="en-US"/>
        </a:p>
      </dgm:t>
    </dgm:pt>
    <dgm:pt modelId="{0E779235-779B-4C33-B55A-ED967728A03D}" type="parTrans" cxnId="{5899A8C1-7BB3-4F0C-A788-6A6EFB2A4CF9}">
      <dgm:prSet/>
      <dgm:spPr/>
      <dgm:t>
        <a:bodyPr/>
        <a:lstStyle/>
        <a:p>
          <a:endParaRPr lang="en-US"/>
        </a:p>
      </dgm:t>
    </dgm:pt>
    <dgm:pt modelId="{EF0C784F-F507-4CC3-BEF9-4F7C570E9AE8}" type="sibTrans" cxnId="{5899A8C1-7BB3-4F0C-A788-6A6EFB2A4CF9}">
      <dgm:prSet/>
      <dgm:spPr/>
      <dgm:t>
        <a:bodyPr/>
        <a:lstStyle/>
        <a:p>
          <a:endParaRPr lang="en-US"/>
        </a:p>
      </dgm:t>
    </dgm:pt>
    <dgm:pt modelId="{14AB1E15-671D-445E-8F23-23E595AA23EC}">
      <dgm:prSet/>
      <dgm:spPr/>
      <dgm:t>
        <a:bodyPr/>
        <a:lstStyle/>
        <a:p>
          <a:r>
            <a:rPr lang="en-ZA" b="1"/>
            <a:t>HR Personnel</a:t>
          </a:r>
          <a:r>
            <a:rPr lang="en-ZA"/>
            <a:t> - Generate reports &amp; manage users</a:t>
          </a:r>
          <a:endParaRPr lang="en-US"/>
        </a:p>
      </dgm:t>
    </dgm:pt>
    <dgm:pt modelId="{AC9C7C6A-BFD6-4027-895D-EC60F4AEDBDB}" type="parTrans" cxnId="{09003BD0-A975-4619-9E2E-1B40451883CB}">
      <dgm:prSet/>
      <dgm:spPr/>
      <dgm:t>
        <a:bodyPr/>
        <a:lstStyle/>
        <a:p>
          <a:endParaRPr lang="en-US"/>
        </a:p>
      </dgm:t>
    </dgm:pt>
    <dgm:pt modelId="{F16CC088-3294-4938-A5C9-89210334E652}" type="sibTrans" cxnId="{09003BD0-A975-4619-9E2E-1B40451883CB}">
      <dgm:prSet/>
      <dgm:spPr/>
      <dgm:t>
        <a:bodyPr/>
        <a:lstStyle/>
        <a:p>
          <a:endParaRPr lang="en-US"/>
        </a:p>
      </dgm:t>
    </dgm:pt>
    <dgm:pt modelId="{FDDB40E4-717C-4358-8FE6-4F9D0A7B68EF}">
      <dgm:prSet/>
      <dgm:spPr/>
      <dgm:t>
        <a:bodyPr/>
        <a:lstStyle/>
        <a:p>
          <a:r>
            <a:rPr lang="en-ZA" b="1"/>
            <a:t>Technology Stack:</a:t>
          </a:r>
          <a:endParaRPr lang="en-US"/>
        </a:p>
      </dgm:t>
    </dgm:pt>
    <dgm:pt modelId="{DDDAF331-DB26-45EC-8E23-EFC5759627E6}" type="parTrans" cxnId="{9398E0E3-C18A-4535-85B0-F4D9128171FA}">
      <dgm:prSet/>
      <dgm:spPr/>
      <dgm:t>
        <a:bodyPr/>
        <a:lstStyle/>
        <a:p>
          <a:endParaRPr lang="en-US"/>
        </a:p>
      </dgm:t>
    </dgm:pt>
    <dgm:pt modelId="{9FC974C3-7084-4E76-89D5-887C6A69A6EF}" type="sibTrans" cxnId="{9398E0E3-C18A-4535-85B0-F4D9128171FA}">
      <dgm:prSet/>
      <dgm:spPr/>
      <dgm:t>
        <a:bodyPr/>
        <a:lstStyle/>
        <a:p>
          <a:endParaRPr lang="en-US"/>
        </a:p>
      </dgm:t>
    </dgm:pt>
    <dgm:pt modelId="{14D41D2C-4987-4F0E-B4B5-5D237ABB6218}">
      <dgm:prSet/>
      <dgm:spPr/>
      <dgm:t>
        <a:bodyPr/>
        <a:lstStyle/>
        <a:p>
          <a:r>
            <a:rPr lang="en-ZA">
              <a:hlinkClick xmlns:r="http://schemas.openxmlformats.org/officeDocument/2006/relationships" r:id="rId1"/>
            </a:rPr>
            <a:t>ASP.NET</a:t>
          </a:r>
          <a:r>
            <a:rPr lang="en-ZA"/>
            <a:t> Core MVC</a:t>
          </a:r>
          <a:endParaRPr lang="en-US"/>
        </a:p>
      </dgm:t>
    </dgm:pt>
    <dgm:pt modelId="{BDABC549-177F-4A3D-833D-5DDE58A13CE2}" type="parTrans" cxnId="{227B2B06-3BB4-4703-A625-086616C01193}">
      <dgm:prSet/>
      <dgm:spPr/>
      <dgm:t>
        <a:bodyPr/>
        <a:lstStyle/>
        <a:p>
          <a:endParaRPr lang="en-US"/>
        </a:p>
      </dgm:t>
    </dgm:pt>
    <dgm:pt modelId="{F6ECD4CA-2C43-43FC-8566-7829483EDE39}" type="sibTrans" cxnId="{227B2B06-3BB4-4703-A625-086616C01193}">
      <dgm:prSet/>
      <dgm:spPr/>
      <dgm:t>
        <a:bodyPr/>
        <a:lstStyle/>
        <a:p>
          <a:endParaRPr lang="en-US"/>
        </a:p>
      </dgm:t>
    </dgm:pt>
    <dgm:pt modelId="{30EE361A-9CC8-42DD-9944-D6324C342B5F}">
      <dgm:prSet/>
      <dgm:spPr/>
      <dgm:t>
        <a:bodyPr/>
        <a:lstStyle/>
        <a:p>
          <a:r>
            <a:rPr lang="en-ZA"/>
            <a:t>Entity Framework</a:t>
          </a:r>
          <a:endParaRPr lang="en-US"/>
        </a:p>
      </dgm:t>
    </dgm:pt>
    <dgm:pt modelId="{88898C41-70C0-42E0-B56F-E9840E10B408}" type="parTrans" cxnId="{9C1F7346-B528-46A7-ABCC-F0873C8F01A1}">
      <dgm:prSet/>
      <dgm:spPr/>
      <dgm:t>
        <a:bodyPr/>
        <a:lstStyle/>
        <a:p>
          <a:endParaRPr lang="en-US"/>
        </a:p>
      </dgm:t>
    </dgm:pt>
    <dgm:pt modelId="{D4E37641-2312-45A2-B471-78185536C119}" type="sibTrans" cxnId="{9C1F7346-B528-46A7-ABCC-F0873C8F01A1}">
      <dgm:prSet/>
      <dgm:spPr/>
      <dgm:t>
        <a:bodyPr/>
        <a:lstStyle/>
        <a:p>
          <a:endParaRPr lang="en-US"/>
        </a:p>
      </dgm:t>
    </dgm:pt>
    <dgm:pt modelId="{246BC21C-7520-49DD-B3E2-8BB260FFCD42}">
      <dgm:prSet/>
      <dgm:spPr/>
      <dgm:t>
        <a:bodyPr/>
        <a:lstStyle/>
        <a:p>
          <a:r>
            <a:rPr lang="en-ZA"/>
            <a:t>SQL Server</a:t>
          </a:r>
          <a:endParaRPr lang="en-US"/>
        </a:p>
      </dgm:t>
    </dgm:pt>
    <dgm:pt modelId="{1AB43681-6427-44CC-BEDF-1115A7D2A609}" type="parTrans" cxnId="{FA35F6F7-8370-4C64-8F26-FF9782B0E599}">
      <dgm:prSet/>
      <dgm:spPr/>
      <dgm:t>
        <a:bodyPr/>
        <a:lstStyle/>
        <a:p>
          <a:endParaRPr lang="en-US"/>
        </a:p>
      </dgm:t>
    </dgm:pt>
    <dgm:pt modelId="{B4452293-EC53-4A57-8A34-425E08E3C07D}" type="sibTrans" cxnId="{FA35F6F7-8370-4C64-8F26-FF9782B0E599}">
      <dgm:prSet/>
      <dgm:spPr/>
      <dgm:t>
        <a:bodyPr/>
        <a:lstStyle/>
        <a:p>
          <a:endParaRPr lang="en-US"/>
        </a:p>
      </dgm:t>
    </dgm:pt>
    <dgm:pt modelId="{B6775151-343C-4C14-A4F0-EE4728D0330F}">
      <dgm:prSet/>
      <dgm:spPr/>
      <dgm:t>
        <a:bodyPr/>
        <a:lstStyle/>
        <a:p>
          <a:r>
            <a:rPr lang="en-ZA"/>
            <a:t>Identity Management</a:t>
          </a:r>
          <a:endParaRPr lang="en-US"/>
        </a:p>
      </dgm:t>
    </dgm:pt>
    <dgm:pt modelId="{06BFF3D6-9129-4536-BCD8-8CDB75B57A4D}" type="parTrans" cxnId="{DC4250AD-49ED-4D54-B1D5-1BA72BAF8950}">
      <dgm:prSet/>
      <dgm:spPr/>
      <dgm:t>
        <a:bodyPr/>
        <a:lstStyle/>
        <a:p>
          <a:endParaRPr lang="en-US"/>
        </a:p>
      </dgm:t>
    </dgm:pt>
    <dgm:pt modelId="{22669C01-67E2-4DDA-B8BF-A40849077194}" type="sibTrans" cxnId="{DC4250AD-49ED-4D54-B1D5-1BA72BAF8950}">
      <dgm:prSet/>
      <dgm:spPr/>
      <dgm:t>
        <a:bodyPr/>
        <a:lstStyle/>
        <a:p>
          <a:endParaRPr lang="en-US"/>
        </a:p>
      </dgm:t>
    </dgm:pt>
    <dgm:pt modelId="{DEA3686D-4294-446D-9061-04121E65BEB7}" type="pres">
      <dgm:prSet presAssocID="{5888E251-878D-47A9-BE1B-FEF3A47C9409}" presName="Name0" presStyleCnt="0">
        <dgm:presLayoutVars>
          <dgm:dir/>
          <dgm:resizeHandles val="exact"/>
        </dgm:presLayoutVars>
      </dgm:prSet>
      <dgm:spPr/>
    </dgm:pt>
    <dgm:pt modelId="{8B74A53A-D3E1-43E2-98DE-CB4EA5AB66B5}" type="pres">
      <dgm:prSet presAssocID="{27A22F6D-8389-498C-84F0-91658F1DE005}" presName="node" presStyleLbl="node1" presStyleIdx="0" presStyleCnt="10">
        <dgm:presLayoutVars>
          <dgm:bulletEnabled val="1"/>
        </dgm:presLayoutVars>
      </dgm:prSet>
      <dgm:spPr/>
    </dgm:pt>
    <dgm:pt modelId="{76A8B9BF-EC5E-46A2-BA0D-531F8385DE96}" type="pres">
      <dgm:prSet presAssocID="{B3128314-A573-4EA6-82E6-5CC44CF8C1A3}" presName="sibTrans" presStyleLbl="sibTrans1D1" presStyleIdx="0" presStyleCnt="9"/>
      <dgm:spPr/>
    </dgm:pt>
    <dgm:pt modelId="{0A8E2AC8-6A67-42C7-A497-ED9D05BF13FA}" type="pres">
      <dgm:prSet presAssocID="{B3128314-A573-4EA6-82E6-5CC44CF8C1A3}" presName="connectorText" presStyleLbl="sibTrans1D1" presStyleIdx="0" presStyleCnt="9"/>
      <dgm:spPr/>
    </dgm:pt>
    <dgm:pt modelId="{2BF8CC3D-4CD6-4B9C-BFF9-1DDE43962E13}" type="pres">
      <dgm:prSet presAssocID="{4095DBCF-4A0F-4513-B0DB-92A7061F0DB5}" presName="node" presStyleLbl="node1" presStyleIdx="1" presStyleCnt="10">
        <dgm:presLayoutVars>
          <dgm:bulletEnabled val="1"/>
        </dgm:presLayoutVars>
      </dgm:prSet>
      <dgm:spPr/>
    </dgm:pt>
    <dgm:pt modelId="{E5E2FEDE-E86E-4678-8116-2B2CC8758029}" type="pres">
      <dgm:prSet presAssocID="{90802A28-C8C2-449C-96B8-552A2BB82C21}" presName="sibTrans" presStyleLbl="sibTrans1D1" presStyleIdx="1" presStyleCnt="9"/>
      <dgm:spPr/>
    </dgm:pt>
    <dgm:pt modelId="{D60810BB-8EEB-4442-B05D-501DEEA3AB13}" type="pres">
      <dgm:prSet presAssocID="{90802A28-C8C2-449C-96B8-552A2BB82C21}" presName="connectorText" presStyleLbl="sibTrans1D1" presStyleIdx="1" presStyleCnt="9"/>
      <dgm:spPr/>
    </dgm:pt>
    <dgm:pt modelId="{2B33866F-4666-4A23-A54F-3006E7415C71}" type="pres">
      <dgm:prSet presAssocID="{3BA127D4-0D2D-452F-98E0-DFFC11C30B7E}" presName="node" presStyleLbl="node1" presStyleIdx="2" presStyleCnt="10">
        <dgm:presLayoutVars>
          <dgm:bulletEnabled val="1"/>
        </dgm:presLayoutVars>
      </dgm:prSet>
      <dgm:spPr/>
    </dgm:pt>
    <dgm:pt modelId="{55A6BEA0-5DD5-4064-ADEC-E54CC73B0C7D}" type="pres">
      <dgm:prSet presAssocID="{C2C0B7CD-F71C-4C42-8CC7-2849C36CA6DB}" presName="sibTrans" presStyleLbl="sibTrans1D1" presStyleIdx="2" presStyleCnt="9"/>
      <dgm:spPr/>
    </dgm:pt>
    <dgm:pt modelId="{17A8282E-1D4D-4789-A6B1-1ED41E3AD9A1}" type="pres">
      <dgm:prSet presAssocID="{C2C0B7CD-F71C-4C42-8CC7-2849C36CA6DB}" presName="connectorText" presStyleLbl="sibTrans1D1" presStyleIdx="2" presStyleCnt="9"/>
      <dgm:spPr/>
    </dgm:pt>
    <dgm:pt modelId="{4015B2DB-E622-43EE-8D55-E40E782AD7C5}" type="pres">
      <dgm:prSet presAssocID="{59C83963-A76D-4712-A6B0-B329621518B1}" presName="node" presStyleLbl="node1" presStyleIdx="3" presStyleCnt="10">
        <dgm:presLayoutVars>
          <dgm:bulletEnabled val="1"/>
        </dgm:presLayoutVars>
      </dgm:prSet>
      <dgm:spPr/>
    </dgm:pt>
    <dgm:pt modelId="{B4E79E78-ED62-4197-8B34-C7AF889630AC}" type="pres">
      <dgm:prSet presAssocID="{EF0C784F-F507-4CC3-BEF9-4F7C570E9AE8}" presName="sibTrans" presStyleLbl="sibTrans1D1" presStyleIdx="3" presStyleCnt="9"/>
      <dgm:spPr/>
    </dgm:pt>
    <dgm:pt modelId="{851378F1-69B2-417B-992A-3952ADF923CA}" type="pres">
      <dgm:prSet presAssocID="{EF0C784F-F507-4CC3-BEF9-4F7C570E9AE8}" presName="connectorText" presStyleLbl="sibTrans1D1" presStyleIdx="3" presStyleCnt="9"/>
      <dgm:spPr/>
    </dgm:pt>
    <dgm:pt modelId="{BD46D7B2-500E-4629-A1E4-46A59489F1B1}" type="pres">
      <dgm:prSet presAssocID="{14AB1E15-671D-445E-8F23-23E595AA23EC}" presName="node" presStyleLbl="node1" presStyleIdx="4" presStyleCnt="10">
        <dgm:presLayoutVars>
          <dgm:bulletEnabled val="1"/>
        </dgm:presLayoutVars>
      </dgm:prSet>
      <dgm:spPr/>
    </dgm:pt>
    <dgm:pt modelId="{366EBFD1-6E95-44D1-A94C-7056752BCF13}" type="pres">
      <dgm:prSet presAssocID="{F16CC088-3294-4938-A5C9-89210334E652}" presName="sibTrans" presStyleLbl="sibTrans1D1" presStyleIdx="4" presStyleCnt="9"/>
      <dgm:spPr/>
    </dgm:pt>
    <dgm:pt modelId="{31ADA7D8-287C-468B-9EA0-10962186FBF0}" type="pres">
      <dgm:prSet presAssocID="{F16CC088-3294-4938-A5C9-89210334E652}" presName="connectorText" presStyleLbl="sibTrans1D1" presStyleIdx="4" presStyleCnt="9"/>
      <dgm:spPr/>
    </dgm:pt>
    <dgm:pt modelId="{81E0B271-ED14-4D1A-979E-4A668929A647}" type="pres">
      <dgm:prSet presAssocID="{FDDB40E4-717C-4358-8FE6-4F9D0A7B68EF}" presName="node" presStyleLbl="node1" presStyleIdx="5" presStyleCnt="10">
        <dgm:presLayoutVars>
          <dgm:bulletEnabled val="1"/>
        </dgm:presLayoutVars>
      </dgm:prSet>
      <dgm:spPr/>
    </dgm:pt>
    <dgm:pt modelId="{8C6D6539-0998-405E-A49F-6768310F10AF}" type="pres">
      <dgm:prSet presAssocID="{9FC974C3-7084-4E76-89D5-887C6A69A6EF}" presName="sibTrans" presStyleLbl="sibTrans1D1" presStyleIdx="5" presStyleCnt="9"/>
      <dgm:spPr/>
    </dgm:pt>
    <dgm:pt modelId="{C5F28EBC-8D1C-490A-893E-F64AB43CD6B9}" type="pres">
      <dgm:prSet presAssocID="{9FC974C3-7084-4E76-89D5-887C6A69A6EF}" presName="connectorText" presStyleLbl="sibTrans1D1" presStyleIdx="5" presStyleCnt="9"/>
      <dgm:spPr/>
    </dgm:pt>
    <dgm:pt modelId="{4282CBA0-EF68-422C-98C2-50A1CEDB08A7}" type="pres">
      <dgm:prSet presAssocID="{14D41D2C-4987-4F0E-B4B5-5D237ABB6218}" presName="node" presStyleLbl="node1" presStyleIdx="6" presStyleCnt="10">
        <dgm:presLayoutVars>
          <dgm:bulletEnabled val="1"/>
        </dgm:presLayoutVars>
      </dgm:prSet>
      <dgm:spPr/>
    </dgm:pt>
    <dgm:pt modelId="{DDE94056-C99F-4498-B094-6C6806D53A3C}" type="pres">
      <dgm:prSet presAssocID="{F6ECD4CA-2C43-43FC-8566-7829483EDE39}" presName="sibTrans" presStyleLbl="sibTrans1D1" presStyleIdx="6" presStyleCnt="9"/>
      <dgm:spPr/>
    </dgm:pt>
    <dgm:pt modelId="{50475613-0C01-47BB-AF2A-04573F6C11D1}" type="pres">
      <dgm:prSet presAssocID="{F6ECD4CA-2C43-43FC-8566-7829483EDE39}" presName="connectorText" presStyleLbl="sibTrans1D1" presStyleIdx="6" presStyleCnt="9"/>
      <dgm:spPr/>
    </dgm:pt>
    <dgm:pt modelId="{642B0A45-CA1F-4FC9-BA3A-BB685626F966}" type="pres">
      <dgm:prSet presAssocID="{30EE361A-9CC8-42DD-9944-D6324C342B5F}" presName="node" presStyleLbl="node1" presStyleIdx="7" presStyleCnt="10">
        <dgm:presLayoutVars>
          <dgm:bulletEnabled val="1"/>
        </dgm:presLayoutVars>
      </dgm:prSet>
      <dgm:spPr/>
    </dgm:pt>
    <dgm:pt modelId="{DACF6297-6B06-43C9-AF6E-5DA508CADAB6}" type="pres">
      <dgm:prSet presAssocID="{D4E37641-2312-45A2-B471-78185536C119}" presName="sibTrans" presStyleLbl="sibTrans1D1" presStyleIdx="7" presStyleCnt="9"/>
      <dgm:spPr/>
    </dgm:pt>
    <dgm:pt modelId="{C07444E8-1E7B-4312-A677-9DF07DBF4896}" type="pres">
      <dgm:prSet presAssocID="{D4E37641-2312-45A2-B471-78185536C119}" presName="connectorText" presStyleLbl="sibTrans1D1" presStyleIdx="7" presStyleCnt="9"/>
      <dgm:spPr/>
    </dgm:pt>
    <dgm:pt modelId="{6BAA4556-748C-4790-B8A7-824F33B2C1E6}" type="pres">
      <dgm:prSet presAssocID="{246BC21C-7520-49DD-B3E2-8BB260FFCD42}" presName="node" presStyleLbl="node1" presStyleIdx="8" presStyleCnt="10">
        <dgm:presLayoutVars>
          <dgm:bulletEnabled val="1"/>
        </dgm:presLayoutVars>
      </dgm:prSet>
      <dgm:spPr/>
    </dgm:pt>
    <dgm:pt modelId="{3DBB458C-6423-4E36-AC20-9318C577ACE5}" type="pres">
      <dgm:prSet presAssocID="{B4452293-EC53-4A57-8A34-425E08E3C07D}" presName="sibTrans" presStyleLbl="sibTrans1D1" presStyleIdx="8" presStyleCnt="9"/>
      <dgm:spPr/>
    </dgm:pt>
    <dgm:pt modelId="{D564C244-C9E3-4C27-9A7D-0A178FDE1C3B}" type="pres">
      <dgm:prSet presAssocID="{B4452293-EC53-4A57-8A34-425E08E3C07D}" presName="connectorText" presStyleLbl="sibTrans1D1" presStyleIdx="8" presStyleCnt="9"/>
      <dgm:spPr/>
    </dgm:pt>
    <dgm:pt modelId="{128D4256-BEA1-41B7-9DED-6BAFC94354BD}" type="pres">
      <dgm:prSet presAssocID="{B6775151-343C-4C14-A4F0-EE4728D0330F}" presName="node" presStyleLbl="node1" presStyleIdx="9" presStyleCnt="10">
        <dgm:presLayoutVars>
          <dgm:bulletEnabled val="1"/>
        </dgm:presLayoutVars>
      </dgm:prSet>
      <dgm:spPr/>
    </dgm:pt>
  </dgm:ptLst>
  <dgm:cxnLst>
    <dgm:cxn modelId="{227B2B06-3BB4-4703-A625-086616C01193}" srcId="{5888E251-878D-47A9-BE1B-FEF3A47C9409}" destId="{14D41D2C-4987-4F0E-B4B5-5D237ABB6218}" srcOrd="6" destOrd="0" parTransId="{BDABC549-177F-4A3D-833D-5DDE58A13CE2}" sibTransId="{F6ECD4CA-2C43-43FC-8566-7829483EDE39}"/>
    <dgm:cxn modelId="{39E07F0E-7AF6-48A5-AFE1-8DE61160F6AD}" type="presOf" srcId="{5888E251-878D-47A9-BE1B-FEF3A47C9409}" destId="{DEA3686D-4294-446D-9061-04121E65BEB7}" srcOrd="0" destOrd="0" presId="urn:microsoft.com/office/officeart/2016/7/layout/RepeatingBendingProcessNew"/>
    <dgm:cxn modelId="{15B3D71A-6D82-499C-B43A-04B3FDA319DF}" srcId="{5888E251-878D-47A9-BE1B-FEF3A47C9409}" destId="{4095DBCF-4A0F-4513-B0DB-92A7061F0DB5}" srcOrd="1" destOrd="0" parTransId="{6FB3AACE-0C27-4299-BBB3-5ED11D6F96BE}" sibTransId="{90802A28-C8C2-449C-96B8-552A2BB82C21}"/>
    <dgm:cxn modelId="{F735FD26-F60D-4D7F-88DB-F9C74F8A3F2B}" type="presOf" srcId="{FDDB40E4-717C-4358-8FE6-4F9D0A7B68EF}" destId="{81E0B271-ED14-4D1A-979E-4A668929A647}" srcOrd="0" destOrd="0" presId="urn:microsoft.com/office/officeart/2016/7/layout/RepeatingBendingProcessNew"/>
    <dgm:cxn modelId="{0BE4A127-F914-47AF-AD0A-4259B043D5C2}" type="presOf" srcId="{F6ECD4CA-2C43-43FC-8566-7829483EDE39}" destId="{DDE94056-C99F-4498-B094-6C6806D53A3C}" srcOrd="0" destOrd="0" presId="urn:microsoft.com/office/officeart/2016/7/layout/RepeatingBendingProcessNew"/>
    <dgm:cxn modelId="{B7B95331-6B84-4945-9B02-EE8E2960F8F9}" type="presOf" srcId="{B3128314-A573-4EA6-82E6-5CC44CF8C1A3}" destId="{76A8B9BF-EC5E-46A2-BA0D-531F8385DE96}" srcOrd="0" destOrd="0" presId="urn:microsoft.com/office/officeart/2016/7/layout/RepeatingBendingProcessNew"/>
    <dgm:cxn modelId="{D7C02333-C62D-47C4-B6AC-18863D86DF7B}" type="presOf" srcId="{EF0C784F-F507-4CC3-BEF9-4F7C570E9AE8}" destId="{851378F1-69B2-417B-992A-3952ADF923CA}" srcOrd="1" destOrd="0" presId="urn:microsoft.com/office/officeart/2016/7/layout/RepeatingBendingProcessNew"/>
    <dgm:cxn modelId="{03368235-110F-4315-B008-92BAA9239DD5}" type="presOf" srcId="{D4E37641-2312-45A2-B471-78185536C119}" destId="{C07444E8-1E7B-4312-A677-9DF07DBF4896}" srcOrd="1" destOrd="0" presId="urn:microsoft.com/office/officeart/2016/7/layout/RepeatingBendingProcessNew"/>
    <dgm:cxn modelId="{FD16B33F-E443-439A-B159-CE8C879D943A}" type="presOf" srcId="{B3128314-A573-4EA6-82E6-5CC44CF8C1A3}" destId="{0A8E2AC8-6A67-42C7-A497-ED9D05BF13FA}" srcOrd="1" destOrd="0" presId="urn:microsoft.com/office/officeart/2016/7/layout/RepeatingBendingProcessNew"/>
    <dgm:cxn modelId="{FE5D2445-6495-4AC5-8697-55F651128DEF}" type="presOf" srcId="{90802A28-C8C2-449C-96B8-552A2BB82C21}" destId="{E5E2FEDE-E86E-4678-8116-2B2CC8758029}" srcOrd="0" destOrd="0" presId="urn:microsoft.com/office/officeart/2016/7/layout/RepeatingBendingProcessNew"/>
    <dgm:cxn modelId="{9C1F7346-B528-46A7-ABCC-F0873C8F01A1}" srcId="{5888E251-878D-47A9-BE1B-FEF3A47C9409}" destId="{30EE361A-9CC8-42DD-9944-D6324C342B5F}" srcOrd="7" destOrd="0" parTransId="{88898C41-70C0-42E0-B56F-E9840E10B408}" sibTransId="{D4E37641-2312-45A2-B471-78185536C119}"/>
    <dgm:cxn modelId="{7B397467-2423-4731-92AF-7232F5083294}" type="presOf" srcId="{C2C0B7CD-F71C-4C42-8CC7-2849C36CA6DB}" destId="{55A6BEA0-5DD5-4064-ADEC-E54CC73B0C7D}" srcOrd="0" destOrd="0" presId="urn:microsoft.com/office/officeart/2016/7/layout/RepeatingBendingProcessNew"/>
    <dgm:cxn modelId="{52A75448-8A4D-4F3F-A8B5-A6E3C5392C60}" type="presOf" srcId="{4095DBCF-4A0F-4513-B0DB-92A7061F0DB5}" destId="{2BF8CC3D-4CD6-4B9C-BFF9-1DDE43962E13}" srcOrd="0" destOrd="0" presId="urn:microsoft.com/office/officeart/2016/7/layout/RepeatingBendingProcessNew"/>
    <dgm:cxn modelId="{7E430C73-EF79-4218-A22C-1431D61327DF}" type="presOf" srcId="{F16CC088-3294-4938-A5C9-89210334E652}" destId="{366EBFD1-6E95-44D1-A94C-7056752BCF13}" srcOrd="0" destOrd="0" presId="urn:microsoft.com/office/officeart/2016/7/layout/RepeatingBendingProcessNew"/>
    <dgm:cxn modelId="{945A997E-A63C-44F2-ADE5-824F65F5700A}" type="presOf" srcId="{F16CC088-3294-4938-A5C9-89210334E652}" destId="{31ADA7D8-287C-468B-9EA0-10962186FBF0}" srcOrd="1" destOrd="0" presId="urn:microsoft.com/office/officeart/2016/7/layout/RepeatingBendingProcessNew"/>
    <dgm:cxn modelId="{DC0BA08D-8831-472F-A8B7-259769C3CFB7}" type="presOf" srcId="{C2C0B7CD-F71C-4C42-8CC7-2849C36CA6DB}" destId="{17A8282E-1D4D-4789-A6B1-1ED41E3AD9A1}" srcOrd="1" destOrd="0" presId="urn:microsoft.com/office/officeart/2016/7/layout/RepeatingBendingProcessNew"/>
    <dgm:cxn modelId="{4BB60095-EDAE-49A7-8739-22A4421D26E2}" type="presOf" srcId="{F6ECD4CA-2C43-43FC-8566-7829483EDE39}" destId="{50475613-0C01-47BB-AF2A-04573F6C11D1}" srcOrd="1" destOrd="0" presId="urn:microsoft.com/office/officeart/2016/7/layout/RepeatingBendingProcessNew"/>
    <dgm:cxn modelId="{B95F5E98-0151-4F4C-B0B7-13BBEF52CBBB}" type="presOf" srcId="{30EE361A-9CC8-42DD-9944-D6324C342B5F}" destId="{642B0A45-CA1F-4FC9-BA3A-BB685626F966}" srcOrd="0" destOrd="0" presId="urn:microsoft.com/office/officeart/2016/7/layout/RepeatingBendingProcessNew"/>
    <dgm:cxn modelId="{6EAF4EA7-18F5-4A74-9EF3-50F2D8B51072}" type="presOf" srcId="{B6775151-343C-4C14-A4F0-EE4728D0330F}" destId="{128D4256-BEA1-41B7-9DED-6BAFC94354BD}" srcOrd="0" destOrd="0" presId="urn:microsoft.com/office/officeart/2016/7/layout/RepeatingBendingProcessNew"/>
    <dgm:cxn modelId="{DC4250AD-49ED-4D54-B1D5-1BA72BAF8950}" srcId="{5888E251-878D-47A9-BE1B-FEF3A47C9409}" destId="{B6775151-343C-4C14-A4F0-EE4728D0330F}" srcOrd="9" destOrd="0" parTransId="{06BFF3D6-9129-4536-BCD8-8CDB75B57A4D}" sibTransId="{22669C01-67E2-4DDA-B8BF-A40849077194}"/>
    <dgm:cxn modelId="{3A08D8AE-7A01-4EDB-9D2C-FAE3B3F6FA2F}" type="presOf" srcId="{3BA127D4-0D2D-452F-98E0-DFFC11C30B7E}" destId="{2B33866F-4666-4A23-A54F-3006E7415C71}" srcOrd="0" destOrd="0" presId="urn:microsoft.com/office/officeart/2016/7/layout/RepeatingBendingProcessNew"/>
    <dgm:cxn modelId="{6DB28CAF-1CC4-4CD0-B38F-32EF6B201733}" type="presOf" srcId="{14AB1E15-671D-445E-8F23-23E595AA23EC}" destId="{BD46D7B2-500E-4629-A1E4-46A59489F1B1}" srcOrd="0" destOrd="0" presId="urn:microsoft.com/office/officeart/2016/7/layout/RepeatingBendingProcessNew"/>
    <dgm:cxn modelId="{59CFE4B1-4382-40A1-9A95-ADD7B8C2C578}" type="presOf" srcId="{B4452293-EC53-4A57-8A34-425E08E3C07D}" destId="{3DBB458C-6423-4E36-AC20-9318C577ACE5}" srcOrd="0" destOrd="0" presId="urn:microsoft.com/office/officeart/2016/7/layout/RepeatingBendingProcessNew"/>
    <dgm:cxn modelId="{1BD141B2-E697-4A97-9BFF-78EBF395F18B}" type="presOf" srcId="{9FC974C3-7084-4E76-89D5-887C6A69A6EF}" destId="{8C6D6539-0998-405E-A49F-6768310F10AF}" srcOrd="0" destOrd="0" presId="urn:microsoft.com/office/officeart/2016/7/layout/RepeatingBendingProcessNew"/>
    <dgm:cxn modelId="{8AABC5B4-BE8C-4A55-9A82-D069F6EDB62D}" type="presOf" srcId="{EF0C784F-F507-4CC3-BEF9-4F7C570E9AE8}" destId="{B4E79E78-ED62-4197-8B34-C7AF889630AC}" srcOrd="0" destOrd="0" presId="urn:microsoft.com/office/officeart/2016/7/layout/RepeatingBendingProcessNew"/>
    <dgm:cxn modelId="{BE065CBC-268D-49DB-A7E5-FC89DA72049A}" type="presOf" srcId="{14D41D2C-4987-4F0E-B4B5-5D237ABB6218}" destId="{4282CBA0-EF68-422C-98C2-50A1CEDB08A7}" srcOrd="0" destOrd="0" presId="urn:microsoft.com/office/officeart/2016/7/layout/RepeatingBendingProcessNew"/>
    <dgm:cxn modelId="{F06D8EBC-E91F-4FAA-909C-FE9F42630788}" type="presOf" srcId="{246BC21C-7520-49DD-B3E2-8BB260FFCD42}" destId="{6BAA4556-748C-4790-B8A7-824F33B2C1E6}" srcOrd="0" destOrd="0" presId="urn:microsoft.com/office/officeart/2016/7/layout/RepeatingBendingProcessNew"/>
    <dgm:cxn modelId="{EEC36FBF-AE31-404D-87BE-E8808F25EE76}" type="presOf" srcId="{B4452293-EC53-4A57-8A34-425E08E3C07D}" destId="{D564C244-C9E3-4C27-9A7D-0A178FDE1C3B}" srcOrd="1" destOrd="0" presId="urn:microsoft.com/office/officeart/2016/7/layout/RepeatingBendingProcessNew"/>
    <dgm:cxn modelId="{5899A8C1-7BB3-4F0C-A788-6A6EFB2A4CF9}" srcId="{5888E251-878D-47A9-BE1B-FEF3A47C9409}" destId="{59C83963-A76D-4712-A6B0-B329621518B1}" srcOrd="3" destOrd="0" parTransId="{0E779235-779B-4C33-B55A-ED967728A03D}" sibTransId="{EF0C784F-F507-4CC3-BEF9-4F7C570E9AE8}"/>
    <dgm:cxn modelId="{09003BD0-A975-4619-9E2E-1B40451883CB}" srcId="{5888E251-878D-47A9-BE1B-FEF3A47C9409}" destId="{14AB1E15-671D-445E-8F23-23E595AA23EC}" srcOrd="4" destOrd="0" parTransId="{AC9C7C6A-BFD6-4027-895D-EC60F4AEDBDB}" sibTransId="{F16CC088-3294-4938-A5C9-89210334E652}"/>
    <dgm:cxn modelId="{5B3F99D2-B5A7-4518-BDFC-7415182E5528}" srcId="{5888E251-878D-47A9-BE1B-FEF3A47C9409}" destId="{3BA127D4-0D2D-452F-98E0-DFFC11C30B7E}" srcOrd="2" destOrd="0" parTransId="{6DD4D021-C105-441A-875E-F812D5A4A3A6}" sibTransId="{C2C0B7CD-F71C-4C42-8CC7-2849C36CA6DB}"/>
    <dgm:cxn modelId="{47F1C9D8-0648-4198-9270-922BA6DFEADA}" type="presOf" srcId="{D4E37641-2312-45A2-B471-78185536C119}" destId="{DACF6297-6B06-43C9-AF6E-5DA508CADAB6}" srcOrd="0" destOrd="0" presId="urn:microsoft.com/office/officeart/2016/7/layout/RepeatingBendingProcessNew"/>
    <dgm:cxn modelId="{362C32DB-42AA-4E03-B4C2-F2DCB96EA986}" type="presOf" srcId="{59C83963-A76D-4712-A6B0-B329621518B1}" destId="{4015B2DB-E622-43EE-8D55-E40E782AD7C5}" srcOrd="0" destOrd="0" presId="urn:microsoft.com/office/officeart/2016/7/layout/RepeatingBendingProcessNew"/>
    <dgm:cxn modelId="{2CD27EDD-D0E1-4F51-81EC-C78CAB19802C}" type="presOf" srcId="{90802A28-C8C2-449C-96B8-552A2BB82C21}" destId="{D60810BB-8EEB-4442-B05D-501DEEA3AB13}" srcOrd="1" destOrd="0" presId="urn:microsoft.com/office/officeart/2016/7/layout/RepeatingBendingProcessNew"/>
    <dgm:cxn modelId="{9398E0E3-C18A-4535-85B0-F4D9128171FA}" srcId="{5888E251-878D-47A9-BE1B-FEF3A47C9409}" destId="{FDDB40E4-717C-4358-8FE6-4F9D0A7B68EF}" srcOrd="5" destOrd="0" parTransId="{DDDAF331-DB26-45EC-8E23-EFC5759627E6}" sibTransId="{9FC974C3-7084-4E76-89D5-887C6A69A6EF}"/>
    <dgm:cxn modelId="{E5E83DF0-82A3-4075-A1FC-7E2DAAEE1E2A}" type="presOf" srcId="{27A22F6D-8389-498C-84F0-91658F1DE005}" destId="{8B74A53A-D3E1-43E2-98DE-CB4EA5AB66B5}" srcOrd="0" destOrd="0" presId="urn:microsoft.com/office/officeart/2016/7/layout/RepeatingBendingProcessNew"/>
    <dgm:cxn modelId="{332E06F4-2447-4647-9389-12D01D5AEA76}" srcId="{5888E251-878D-47A9-BE1B-FEF3A47C9409}" destId="{27A22F6D-8389-498C-84F0-91658F1DE005}" srcOrd="0" destOrd="0" parTransId="{E238673E-A849-441D-97F0-DE848DFF3F60}" sibTransId="{B3128314-A573-4EA6-82E6-5CC44CF8C1A3}"/>
    <dgm:cxn modelId="{FA35F6F7-8370-4C64-8F26-FF9782B0E599}" srcId="{5888E251-878D-47A9-BE1B-FEF3A47C9409}" destId="{246BC21C-7520-49DD-B3E2-8BB260FFCD42}" srcOrd="8" destOrd="0" parTransId="{1AB43681-6427-44CC-BEDF-1115A7D2A609}" sibTransId="{B4452293-EC53-4A57-8A34-425E08E3C07D}"/>
    <dgm:cxn modelId="{C67204FF-0FBB-4ED7-89AA-97BAEF3DE01D}" type="presOf" srcId="{9FC974C3-7084-4E76-89D5-887C6A69A6EF}" destId="{C5F28EBC-8D1C-490A-893E-F64AB43CD6B9}" srcOrd="1" destOrd="0" presId="urn:microsoft.com/office/officeart/2016/7/layout/RepeatingBendingProcessNew"/>
    <dgm:cxn modelId="{BDA05B7A-D62E-45E0-AF50-070D23E1215F}" type="presParOf" srcId="{DEA3686D-4294-446D-9061-04121E65BEB7}" destId="{8B74A53A-D3E1-43E2-98DE-CB4EA5AB66B5}" srcOrd="0" destOrd="0" presId="urn:microsoft.com/office/officeart/2016/7/layout/RepeatingBendingProcessNew"/>
    <dgm:cxn modelId="{E7203B8E-C41A-4DA6-97F2-91CF568ABF34}" type="presParOf" srcId="{DEA3686D-4294-446D-9061-04121E65BEB7}" destId="{76A8B9BF-EC5E-46A2-BA0D-531F8385DE96}" srcOrd="1" destOrd="0" presId="urn:microsoft.com/office/officeart/2016/7/layout/RepeatingBendingProcessNew"/>
    <dgm:cxn modelId="{1A32EEEE-AF4F-40F9-B3EA-A9FBEBE16E52}" type="presParOf" srcId="{76A8B9BF-EC5E-46A2-BA0D-531F8385DE96}" destId="{0A8E2AC8-6A67-42C7-A497-ED9D05BF13FA}" srcOrd="0" destOrd="0" presId="urn:microsoft.com/office/officeart/2016/7/layout/RepeatingBendingProcessNew"/>
    <dgm:cxn modelId="{19632FAF-5B21-496B-AF42-EA2607405D7F}" type="presParOf" srcId="{DEA3686D-4294-446D-9061-04121E65BEB7}" destId="{2BF8CC3D-4CD6-4B9C-BFF9-1DDE43962E13}" srcOrd="2" destOrd="0" presId="urn:microsoft.com/office/officeart/2016/7/layout/RepeatingBendingProcessNew"/>
    <dgm:cxn modelId="{AF69C8B9-111E-4D00-9DD4-27F004966E3D}" type="presParOf" srcId="{DEA3686D-4294-446D-9061-04121E65BEB7}" destId="{E5E2FEDE-E86E-4678-8116-2B2CC8758029}" srcOrd="3" destOrd="0" presId="urn:microsoft.com/office/officeart/2016/7/layout/RepeatingBendingProcessNew"/>
    <dgm:cxn modelId="{C4293000-038F-4B78-9F38-3886F692926E}" type="presParOf" srcId="{E5E2FEDE-E86E-4678-8116-2B2CC8758029}" destId="{D60810BB-8EEB-4442-B05D-501DEEA3AB13}" srcOrd="0" destOrd="0" presId="urn:microsoft.com/office/officeart/2016/7/layout/RepeatingBendingProcessNew"/>
    <dgm:cxn modelId="{D76CDB20-819B-465A-BC54-C30722EFECF5}" type="presParOf" srcId="{DEA3686D-4294-446D-9061-04121E65BEB7}" destId="{2B33866F-4666-4A23-A54F-3006E7415C71}" srcOrd="4" destOrd="0" presId="urn:microsoft.com/office/officeart/2016/7/layout/RepeatingBendingProcessNew"/>
    <dgm:cxn modelId="{863D8B89-E873-4B36-9D3D-7178AE7B194A}" type="presParOf" srcId="{DEA3686D-4294-446D-9061-04121E65BEB7}" destId="{55A6BEA0-5DD5-4064-ADEC-E54CC73B0C7D}" srcOrd="5" destOrd="0" presId="urn:microsoft.com/office/officeart/2016/7/layout/RepeatingBendingProcessNew"/>
    <dgm:cxn modelId="{F1D8A225-2FDF-435D-AA31-37923D8FC6F6}" type="presParOf" srcId="{55A6BEA0-5DD5-4064-ADEC-E54CC73B0C7D}" destId="{17A8282E-1D4D-4789-A6B1-1ED41E3AD9A1}" srcOrd="0" destOrd="0" presId="urn:microsoft.com/office/officeart/2016/7/layout/RepeatingBendingProcessNew"/>
    <dgm:cxn modelId="{3D15EF09-7F6A-448F-98E6-B2DF29AC44B5}" type="presParOf" srcId="{DEA3686D-4294-446D-9061-04121E65BEB7}" destId="{4015B2DB-E622-43EE-8D55-E40E782AD7C5}" srcOrd="6" destOrd="0" presId="urn:microsoft.com/office/officeart/2016/7/layout/RepeatingBendingProcessNew"/>
    <dgm:cxn modelId="{851FE3F0-0963-4ADF-AA23-4526EA460DE9}" type="presParOf" srcId="{DEA3686D-4294-446D-9061-04121E65BEB7}" destId="{B4E79E78-ED62-4197-8B34-C7AF889630AC}" srcOrd="7" destOrd="0" presId="urn:microsoft.com/office/officeart/2016/7/layout/RepeatingBendingProcessNew"/>
    <dgm:cxn modelId="{FBEC3BBE-1287-4981-B579-4C8B11A885E2}" type="presParOf" srcId="{B4E79E78-ED62-4197-8B34-C7AF889630AC}" destId="{851378F1-69B2-417B-992A-3952ADF923CA}" srcOrd="0" destOrd="0" presId="urn:microsoft.com/office/officeart/2016/7/layout/RepeatingBendingProcessNew"/>
    <dgm:cxn modelId="{C26A134E-95EA-4515-BB32-FCB1422FD163}" type="presParOf" srcId="{DEA3686D-4294-446D-9061-04121E65BEB7}" destId="{BD46D7B2-500E-4629-A1E4-46A59489F1B1}" srcOrd="8" destOrd="0" presId="urn:microsoft.com/office/officeart/2016/7/layout/RepeatingBendingProcessNew"/>
    <dgm:cxn modelId="{87017E15-BEA9-4B45-BB1B-E8FD8A9F7957}" type="presParOf" srcId="{DEA3686D-4294-446D-9061-04121E65BEB7}" destId="{366EBFD1-6E95-44D1-A94C-7056752BCF13}" srcOrd="9" destOrd="0" presId="urn:microsoft.com/office/officeart/2016/7/layout/RepeatingBendingProcessNew"/>
    <dgm:cxn modelId="{8ECFD333-93BC-44AF-9113-43CC93F603EC}" type="presParOf" srcId="{366EBFD1-6E95-44D1-A94C-7056752BCF13}" destId="{31ADA7D8-287C-468B-9EA0-10962186FBF0}" srcOrd="0" destOrd="0" presId="urn:microsoft.com/office/officeart/2016/7/layout/RepeatingBendingProcessNew"/>
    <dgm:cxn modelId="{692B8EC8-3DC7-4894-901E-05BDF46F9003}" type="presParOf" srcId="{DEA3686D-4294-446D-9061-04121E65BEB7}" destId="{81E0B271-ED14-4D1A-979E-4A668929A647}" srcOrd="10" destOrd="0" presId="urn:microsoft.com/office/officeart/2016/7/layout/RepeatingBendingProcessNew"/>
    <dgm:cxn modelId="{AF7CEBF3-63B4-410E-B5CA-262739447600}" type="presParOf" srcId="{DEA3686D-4294-446D-9061-04121E65BEB7}" destId="{8C6D6539-0998-405E-A49F-6768310F10AF}" srcOrd="11" destOrd="0" presId="urn:microsoft.com/office/officeart/2016/7/layout/RepeatingBendingProcessNew"/>
    <dgm:cxn modelId="{6C64F641-F897-45FF-90D4-5BDE8E161F09}" type="presParOf" srcId="{8C6D6539-0998-405E-A49F-6768310F10AF}" destId="{C5F28EBC-8D1C-490A-893E-F64AB43CD6B9}" srcOrd="0" destOrd="0" presId="urn:microsoft.com/office/officeart/2016/7/layout/RepeatingBendingProcessNew"/>
    <dgm:cxn modelId="{A3485527-D0F0-42CD-9A22-066D4910D5EE}" type="presParOf" srcId="{DEA3686D-4294-446D-9061-04121E65BEB7}" destId="{4282CBA0-EF68-422C-98C2-50A1CEDB08A7}" srcOrd="12" destOrd="0" presId="urn:microsoft.com/office/officeart/2016/7/layout/RepeatingBendingProcessNew"/>
    <dgm:cxn modelId="{8DF7C153-7D2A-415F-813F-DE42F49F0F9E}" type="presParOf" srcId="{DEA3686D-4294-446D-9061-04121E65BEB7}" destId="{DDE94056-C99F-4498-B094-6C6806D53A3C}" srcOrd="13" destOrd="0" presId="urn:microsoft.com/office/officeart/2016/7/layout/RepeatingBendingProcessNew"/>
    <dgm:cxn modelId="{9CFCF4F5-57BB-40CE-8076-1B233445514B}" type="presParOf" srcId="{DDE94056-C99F-4498-B094-6C6806D53A3C}" destId="{50475613-0C01-47BB-AF2A-04573F6C11D1}" srcOrd="0" destOrd="0" presId="urn:microsoft.com/office/officeart/2016/7/layout/RepeatingBendingProcessNew"/>
    <dgm:cxn modelId="{5AE9DC7E-1879-4DCB-9692-7B39409567C9}" type="presParOf" srcId="{DEA3686D-4294-446D-9061-04121E65BEB7}" destId="{642B0A45-CA1F-4FC9-BA3A-BB685626F966}" srcOrd="14" destOrd="0" presId="urn:microsoft.com/office/officeart/2016/7/layout/RepeatingBendingProcessNew"/>
    <dgm:cxn modelId="{A95E55F0-54FB-407C-BADC-20010383BAC8}" type="presParOf" srcId="{DEA3686D-4294-446D-9061-04121E65BEB7}" destId="{DACF6297-6B06-43C9-AF6E-5DA508CADAB6}" srcOrd="15" destOrd="0" presId="urn:microsoft.com/office/officeart/2016/7/layout/RepeatingBendingProcessNew"/>
    <dgm:cxn modelId="{C680CFDE-609A-4BAC-8BF8-0A62BB83A100}" type="presParOf" srcId="{DACF6297-6B06-43C9-AF6E-5DA508CADAB6}" destId="{C07444E8-1E7B-4312-A677-9DF07DBF4896}" srcOrd="0" destOrd="0" presId="urn:microsoft.com/office/officeart/2016/7/layout/RepeatingBendingProcessNew"/>
    <dgm:cxn modelId="{122D6065-ED29-4C8B-9DDD-361E471DEE5F}" type="presParOf" srcId="{DEA3686D-4294-446D-9061-04121E65BEB7}" destId="{6BAA4556-748C-4790-B8A7-824F33B2C1E6}" srcOrd="16" destOrd="0" presId="urn:microsoft.com/office/officeart/2016/7/layout/RepeatingBendingProcessNew"/>
    <dgm:cxn modelId="{D1E40CA0-18D7-40D1-9172-8E1E8EB3FA5F}" type="presParOf" srcId="{DEA3686D-4294-446D-9061-04121E65BEB7}" destId="{3DBB458C-6423-4E36-AC20-9318C577ACE5}" srcOrd="17" destOrd="0" presId="urn:microsoft.com/office/officeart/2016/7/layout/RepeatingBendingProcessNew"/>
    <dgm:cxn modelId="{6FF44F3A-D628-48CC-A8F5-2244133CE9E6}" type="presParOf" srcId="{3DBB458C-6423-4E36-AC20-9318C577ACE5}" destId="{D564C244-C9E3-4C27-9A7D-0A178FDE1C3B}" srcOrd="0" destOrd="0" presId="urn:microsoft.com/office/officeart/2016/7/layout/RepeatingBendingProcessNew"/>
    <dgm:cxn modelId="{3AFA3577-AD19-43C9-BE54-DBB76AC0DD6B}" type="presParOf" srcId="{DEA3686D-4294-446D-9061-04121E65BEB7}" destId="{128D4256-BEA1-41B7-9DED-6BAFC94354BD}" srcOrd="1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EF1FAF-1009-4FCC-851D-27039A25995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3524F90-9D98-4C9C-8E47-3C9C7C689260}">
      <dgm:prSet/>
      <dgm:spPr/>
      <dgm:t>
        <a:bodyPr/>
        <a:lstStyle/>
        <a:p>
          <a:r>
            <a:rPr lang="en-US" b="1"/>
            <a:t>End-to-End Process</a:t>
          </a:r>
          <a:endParaRPr lang="en-US"/>
        </a:p>
      </dgm:t>
    </dgm:pt>
    <dgm:pt modelId="{FDCC2107-28E9-403D-ADFE-A89962E3EE88}" type="parTrans" cxnId="{03D0854F-1A90-4393-8FD1-B4D4E983AF39}">
      <dgm:prSet/>
      <dgm:spPr/>
      <dgm:t>
        <a:bodyPr/>
        <a:lstStyle/>
        <a:p>
          <a:endParaRPr lang="en-US"/>
        </a:p>
      </dgm:t>
    </dgm:pt>
    <dgm:pt modelId="{33375A77-1608-495B-8AB1-8AE1E415DD71}" type="sibTrans" cxnId="{03D0854F-1A90-4393-8FD1-B4D4E983AF39}">
      <dgm:prSet/>
      <dgm:spPr/>
      <dgm:t>
        <a:bodyPr/>
        <a:lstStyle/>
        <a:p>
          <a:endParaRPr lang="en-US"/>
        </a:p>
      </dgm:t>
    </dgm:pt>
    <dgm:pt modelId="{0EE36499-9106-436D-89A7-FF6F69625F11}">
      <dgm:prSet/>
      <dgm:spPr/>
      <dgm:t>
        <a:bodyPr/>
        <a:lstStyle/>
        <a:p>
          <a:r>
            <a:rPr lang="en-US"/>
            <a:t>Draft → Submitted → Automated Verification → Approved/Rejected → Settled</a:t>
          </a:r>
        </a:p>
      </dgm:t>
    </dgm:pt>
    <dgm:pt modelId="{393DA9B1-D83B-40C4-8C77-4CCBB47C233E}" type="parTrans" cxnId="{9F05E1CE-C0AA-4591-A5E1-057C44B04B80}">
      <dgm:prSet/>
      <dgm:spPr/>
      <dgm:t>
        <a:bodyPr/>
        <a:lstStyle/>
        <a:p>
          <a:endParaRPr lang="en-US"/>
        </a:p>
      </dgm:t>
    </dgm:pt>
    <dgm:pt modelId="{3317C3D6-990D-481D-8197-5DD2C3CB7C43}" type="sibTrans" cxnId="{9F05E1CE-C0AA-4591-A5E1-057C44B04B80}">
      <dgm:prSet/>
      <dgm:spPr/>
      <dgm:t>
        <a:bodyPr/>
        <a:lstStyle/>
        <a:p>
          <a:endParaRPr lang="en-US"/>
        </a:p>
      </dgm:t>
    </dgm:pt>
    <dgm:pt modelId="{B1E0664E-6F74-490F-817F-1FB34306F6C2}">
      <dgm:prSet/>
      <dgm:spPr/>
      <dgm:t>
        <a:bodyPr/>
        <a:lstStyle/>
        <a:p>
          <a:r>
            <a:rPr lang="en-US" b="1"/>
            <a:t>Key Stages:</a:t>
          </a:r>
          <a:endParaRPr lang="en-US"/>
        </a:p>
      </dgm:t>
    </dgm:pt>
    <dgm:pt modelId="{900089BB-481F-4765-9024-E11DD3B645A9}" type="parTrans" cxnId="{399A2240-B514-4025-AE12-E86200316AC8}">
      <dgm:prSet/>
      <dgm:spPr/>
      <dgm:t>
        <a:bodyPr/>
        <a:lstStyle/>
        <a:p>
          <a:endParaRPr lang="en-US"/>
        </a:p>
      </dgm:t>
    </dgm:pt>
    <dgm:pt modelId="{0395CE3B-26EF-4324-8583-C8F657FBF1A5}" type="sibTrans" cxnId="{399A2240-B514-4025-AE12-E86200316AC8}">
      <dgm:prSet/>
      <dgm:spPr/>
      <dgm:t>
        <a:bodyPr/>
        <a:lstStyle/>
        <a:p>
          <a:endParaRPr lang="en-US"/>
        </a:p>
      </dgm:t>
    </dgm:pt>
    <dgm:pt modelId="{81618ED9-C74A-4CE9-8579-31D489879273}">
      <dgm:prSet/>
      <dgm:spPr/>
      <dgm:t>
        <a:bodyPr/>
        <a:lstStyle/>
        <a:p>
          <a:r>
            <a:rPr lang="en-US" b="1"/>
            <a:t>Creation</a:t>
          </a:r>
          <a:r>
            <a:rPr lang="en-US"/>
            <a:t>: Lecturers submit hours worked with attachments</a:t>
          </a:r>
        </a:p>
      </dgm:t>
    </dgm:pt>
    <dgm:pt modelId="{73F8FB44-25D1-46A6-9694-29478109377E}" type="parTrans" cxnId="{FA8804F1-2792-4647-93CE-BEA4D64E1E6B}">
      <dgm:prSet/>
      <dgm:spPr/>
      <dgm:t>
        <a:bodyPr/>
        <a:lstStyle/>
        <a:p>
          <a:endParaRPr lang="en-US"/>
        </a:p>
      </dgm:t>
    </dgm:pt>
    <dgm:pt modelId="{496F1584-3331-4448-BE9F-549D7863F0B5}" type="sibTrans" cxnId="{FA8804F1-2792-4647-93CE-BEA4D64E1E6B}">
      <dgm:prSet/>
      <dgm:spPr/>
      <dgm:t>
        <a:bodyPr/>
        <a:lstStyle/>
        <a:p>
          <a:endParaRPr lang="en-US"/>
        </a:p>
      </dgm:t>
    </dgm:pt>
    <dgm:pt modelId="{01E65563-49F3-4E62-B108-57ECEEAA1C69}">
      <dgm:prSet/>
      <dgm:spPr/>
      <dgm:t>
        <a:bodyPr/>
        <a:lstStyle/>
        <a:p>
          <a:r>
            <a:rPr lang="en-US" b="1"/>
            <a:t>Validation</a:t>
          </a:r>
          <a:r>
            <a:rPr lang="en-US"/>
            <a:t>: Automated rules check for anomalies</a:t>
          </a:r>
        </a:p>
      </dgm:t>
    </dgm:pt>
    <dgm:pt modelId="{7314DD2F-C479-4400-BD94-EA2C96F2BB30}" type="parTrans" cxnId="{5B093BCC-C340-4325-8256-6CB6354BADBF}">
      <dgm:prSet/>
      <dgm:spPr/>
      <dgm:t>
        <a:bodyPr/>
        <a:lstStyle/>
        <a:p>
          <a:endParaRPr lang="en-US"/>
        </a:p>
      </dgm:t>
    </dgm:pt>
    <dgm:pt modelId="{5FF5A717-A912-40BC-9F20-FB6485D6BB08}" type="sibTrans" cxnId="{5B093BCC-C340-4325-8256-6CB6354BADBF}">
      <dgm:prSet/>
      <dgm:spPr/>
      <dgm:t>
        <a:bodyPr/>
        <a:lstStyle/>
        <a:p>
          <a:endParaRPr lang="en-US"/>
        </a:p>
      </dgm:t>
    </dgm:pt>
    <dgm:pt modelId="{D9248EF0-8C58-49B3-BD81-8FFE0D82C465}">
      <dgm:prSet/>
      <dgm:spPr/>
      <dgm:t>
        <a:bodyPr/>
        <a:lstStyle/>
        <a:p>
          <a:r>
            <a:rPr lang="en-US" b="1"/>
            <a:t>Review</a:t>
          </a:r>
          <a:r>
            <a:rPr lang="en-US"/>
            <a:t>: Administrators approve/reject with comments</a:t>
          </a:r>
        </a:p>
      </dgm:t>
    </dgm:pt>
    <dgm:pt modelId="{E70FC433-2BE4-41AE-8F6B-9B5FB214B084}" type="parTrans" cxnId="{0109F333-73C5-445A-A166-262BD8E1B435}">
      <dgm:prSet/>
      <dgm:spPr/>
      <dgm:t>
        <a:bodyPr/>
        <a:lstStyle/>
        <a:p>
          <a:endParaRPr lang="en-US"/>
        </a:p>
      </dgm:t>
    </dgm:pt>
    <dgm:pt modelId="{E39A9789-3D56-4D98-98DB-E5B730490C4B}" type="sibTrans" cxnId="{0109F333-73C5-445A-A166-262BD8E1B435}">
      <dgm:prSet/>
      <dgm:spPr/>
      <dgm:t>
        <a:bodyPr/>
        <a:lstStyle/>
        <a:p>
          <a:endParaRPr lang="en-US"/>
        </a:p>
      </dgm:t>
    </dgm:pt>
    <dgm:pt modelId="{33475A04-6737-4A89-AFFA-AAB7DECEBB29}">
      <dgm:prSet/>
      <dgm:spPr/>
      <dgm:t>
        <a:bodyPr/>
        <a:lstStyle/>
        <a:p>
          <a:r>
            <a:rPr lang="en-US" b="1"/>
            <a:t>Processing</a:t>
          </a:r>
          <a:r>
            <a:rPr lang="en-US"/>
            <a:t>: HR generates payment invoices</a:t>
          </a:r>
        </a:p>
      </dgm:t>
    </dgm:pt>
    <dgm:pt modelId="{6CD89CE1-41A6-41D2-80F6-D98ED1728C8C}" type="parTrans" cxnId="{1552E33E-CDC9-4EE6-81D5-0295186A101A}">
      <dgm:prSet/>
      <dgm:spPr/>
      <dgm:t>
        <a:bodyPr/>
        <a:lstStyle/>
        <a:p>
          <a:endParaRPr lang="en-US"/>
        </a:p>
      </dgm:t>
    </dgm:pt>
    <dgm:pt modelId="{A34DE2B1-CC2D-49C1-A54B-125801CB4EF1}" type="sibTrans" cxnId="{1552E33E-CDC9-4EE6-81D5-0295186A101A}">
      <dgm:prSet/>
      <dgm:spPr/>
      <dgm:t>
        <a:bodyPr/>
        <a:lstStyle/>
        <a:p>
          <a:endParaRPr lang="en-US"/>
        </a:p>
      </dgm:t>
    </dgm:pt>
    <dgm:pt modelId="{C31A995D-9547-4F58-B1A9-4BE29C9AED38}" type="pres">
      <dgm:prSet presAssocID="{1CEF1FAF-1009-4FCC-851D-27039A25995B}" presName="vert0" presStyleCnt="0">
        <dgm:presLayoutVars>
          <dgm:dir/>
          <dgm:animOne val="branch"/>
          <dgm:animLvl val="lvl"/>
        </dgm:presLayoutVars>
      </dgm:prSet>
      <dgm:spPr/>
    </dgm:pt>
    <dgm:pt modelId="{1E263780-178D-4ED1-A595-6EF6E5393794}" type="pres">
      <dgm:prSet presAssocID="{B3524F90-9D98-4C9C-8E47-3C9C7C689260}" presName="thickLine" presStyleLbl="alignNode1" presStyleIdx="0" presStyleCnt="7"/>
      <dgm:spPr/>
    </dgm:pt>
    <dgm:pt modelId="{B207199F-2CAA-458F-AEA4-ADF144A1D31D}" type="pres">
      <dgm:prSet presAssocID="{B3524F90-9D98-4C9C-8E47-3C9C7C689260}" presName="horz1" presStyleCnt="0"/>
      <dgm:spPr/>
    </dgm:pt>
    <dgm:pt modelId="{7F0A2D95-06D1-4D66-AA74-F07AF51746C9}" type="pres">
      <dgm:prSet presAssocID="{B3524F90-9D98-4C9C-8E47-3C9C7C689260}" presName="tx1" presStyleLbl="revTx" presStyleIdx="0" presStyleCnt="7"/>
      <dgm:spPr/>
    </dgm:pt>
    <dgm:pt modelId="{301EBCD8-A139-4A7D-B6DE-8DAFDA250B35}" type="pres">
      <dgm:prSet presAssocID="{B3524F90-9D98-4C9C-8E47-3C9C7C689260}" presName="vert1" presStyleCnt="0"/>
      <dgm:spPr/>
    </dgm:pt>
    <dgm:pt modelId="{2549E95D-05DB-4E9A-BFEE-5738E460EAF6}" type="pres">
      <dgm:prSet presAssocID="{0EE36499-9106-436D-89A7-FF6F69625F11}" presName="thickLine" presStyleLbl="alignNode1" presStyleIdx="1" presStyleCnt="7"/>
      <dgm:spPr/>
    </dgm:pt>
    <dgm:pt modelId="{5393BED0-8B9B-4129-91EF-D0C246685D31}" type="pres">
      <dgm:prSet presAssocID="{0EE36499-9106-436D-89A7-FF6F69625F11}" presName="horz1" presStyleCnt="0"/>
      <dgm:spPr/>
    </dgm:pt>
    <dgm:pt modelId="{AE264EB8-83DC-4369-B5CC-A872952CD4B9}" type="pres">
      <dgm:prSet presAssocID="{0EE36499-9106-436D-89A7-FF6F69625F11}" presName="tx1" presStyleLbl="revTx" presStyleIdx="1" presStyleCnt="7"/>
      <dgm:spPr/>
    </dgm:pt>
    <dgm:pt modelId="{06D259C1-D427-4809-98A0-3235CBE4F557}" type="pres">
      <dgm:prSet presAssocID="{0EE36499-9106-436D-89A7-FF6F69625F11}" presName="vert1" presStyleCnt="0"/>
      <dgm:spPr/>
    </dgm:pt>
    <dgm:pt modelId="{11585241-1905-487B-9E7F-DFC66BA42AC1}" type="pres">
      <dgm:prSet presAssocID="{B1E0664E-6F74-490F-817F-1FB34306F6C2}" presName="thickLine" presStyleLbl="alignNode1" presStyleIdx="2" presStyleCnt="7"/>
      <dgm:spPr/>
    </dgm:pt>
    <dgm:pt modelId="{6073EA96-C15E-4221-B3FA-0ACE21B2E371}" type="pres">
      <dgm:prSet presAssocID="{B1E0664E-6F74-490F-817F-1FB34306F6C2}" presName="horz1" presStyleCnt="0"/>
      <dgm:spPr/>
    </dgm:pt>
    <dgm:pt modelId="{0B6AEE76-2671-4874-9074-EA10BEE27DA9}" type="pres">
      <dgm:prSet presAssocID="{B1E0664E-6F74-490F-817F-1FB34306F6C2}" presName="tx1" presStyleLbl="revTx" presStyleIdx="2" presStyleCnt="7"/>
      <dgm:spPr/>
    </dgm:pt>
    <dgm:pt modelId="{B464E131-14D9-48A7-9E23-54E9D311FA97}" type="pres">
      <dgm:prSet presAssocID="{B1E0664E-6F74-490F-817F-1FB34306F6C2}" presName="vert1" presStyleCnt="0"/>
      <dgm:spPr/>
    </dgm:pt>
    <dgm:pt modelId="{FA48B142-E2C0-45A5-AE0F-93D777789B96}" type="pres">
      <dgm:prSet presAssocID="{81618ED9-C74A-4CE9-8579-31D489879273}" presName="thickLine" presStyleLbl="alignNode1" presStyleIdx="3" presStyleCnt="7"/>
      <dgm:spPr/>
    </dgm:pt>
    <dgm:pt modelId="{FC8B1E84-CB3D-4C94-85B9-675E88B0475D}" type="pres">
      <dgm:prSet presAssocID="{81618ED9-C74A-4CE9-8579-31D489879273}" presName="horz1" presStyleCnt="0"/>
      <dgm:spPr/>
    </dgm:pt>
    <dgm:pt modelId="{F4CF1FA7-5488-4558-B1C2-DF69A87D1C9B}" type="pres">
      <dgm:prSet presAssocID="{81618ED9-C74A-4CE9-8579-31D489879273}" presName="tx1" presStyleLbl="revTx" presStyleIdx="3" presStyleCnt="7"/>
      <dgm:spPr/>
    </dgm:pt>
    <dgm:pt modelId="{708DB4E6-021A-4DA3-A8D0-D128FEE44C5C}" type="pres">
      <dgm:prSet presAssocID="{81618ED9-C74A-4CE9-8579-31D489879273}" presName="vert1" presStyleCnt="0"/>
      <dgm:spPr/>
    </dgm:pt>
    <dgm:pt modelId="{3138E304-6F0B-4873-B7A6-E73A435A35CB}" type="pres">
      <dgm:prSet presAssocID="{01E65563-49F3-4E62-B108-57ECEEAA1C69}" presName="thickLine" presStyleLbl="alignNode1" presStyleIdx="4" presStyleCnt="7"/>
      <dgm:spPr/>
    </dgm:pt>
    <dgm:pt modelId="{ABEC7374-AFC2-481E-8CF8-EF8184AA015C}" type="pres">
      <dgm:prSet presAssocID="{01E65563-49F3-4E62-B108-57ECEEAA1C69}" presName="horz1" presStyleCnt="0"/>
      <dgm:spPr/>
    </dgm:pt>
    <dgm:pt modelId="{D14A3C23-FCAA-48E9-86B3-050349E49B98}" type="pres">
      <dgm:prSet presAssocID="{01E65563-49F3-4E62-B108-57ECEEAA1C69}" presName="tx1" presStyleLbl="revTx" presStyleIdx="4" presStyleCnt="7"/>
      <dgm:spPr/>
    </dgm:pt>
    <dgm:pt modelId="{2C96F78D-11BE-468F-9B1E-9C1811EAD4D0}" type="pres">
      <dgm:prSet presAssocID="{01E65563-49F3-4E62-B108-57ECEEAA1C69}" presName="vert1" presStyleCnt="0"/>
      <dgm:spPr/>
    </dgm:pt>
    <dgm:pt modelId="{6D3BD2CF-D103-4EAB-A473-B6C7E4A2F94F}" type="pres">
      <dgm:prSet presAssocID="{D9248EF0-8C58-49B3-BD81-8FFE0D82C465}" presName="thickLine" presStyleLbl="alignNode1" presStyleIdx="5" presStyleCnt="7"/>
      <dgm:spPr/>
    </dgm:pt>
    <dgm:pt modelId="{46C14FA1-F54D-496A-9321-6E30DD11C0B2}" type="pres">
      <dgm:prSet presAssocID="{D9248EF0-8C58-49B3-BD81-8FFE0D82C465}" presName="horz1" presStyleCnt="0"/>
      <dgm:spPr/>
    </dgm:pt>
    <dgm:pt modelId="{CE14A582-8040-45A0-9043-E6C4D9F08EBD}" type="pres">
      <dgm:prSet presAssocID="{D9248EF0-8C58-49B3-BD81-8FFE0D82C465}" presName="tx1" presStyleLbl="revTx" presStyleIdx="5" presStyleCnt="7"/>
      <dgm:spPr/>
    </dgm:pt>
    <dgm:pt modelId="{C075DE45-1B48-4602-8C04-2841B7BA748E}" type="pres">
      <dgm:prSet presAssocID="{D9248EF0-8C58-49B3-BD81-8FFE0D82C465}" presName="vert1" presStyleCnt="0"/>
      <dgm:spPr/>
    </dgm:pt>
    <dgm:pt modelId="{15A91E73-A878-4888-AEB0-04C9D12B1C32}" type="pres">
      <dgm:prSet presAssocID="{33475A04-6737-4A89-AFFA-AAB7DECEBB29}" presName="thickLine" presStyleLbl="alignNode1" presStyleIdx="6" presStyleCnt="7"/>
      <dgm:spPr/>
    </dgm:pt>
    <dgm:pt modelId="{EDB97CC1-E467-47C0-B9F1-65A3D7DC9341}" type="pres">
      <dgm:prSet presAssocID="{33475A04-6737-4A89-AFFA-AAB7DECEBB29}" presName="horz1" presStyleCnt="0"/>
      <dgm:spPr/>
    </dgm:pt>
    <dgm:pt modelId="{53507F66-EFFC-438D-9EDC-09F26D0F3661}" type="pres">
      <dgm:prSet presAssocID="{33475A04-6737-4A89-AFFA-AAB7DECEBB29}" presName="tx1" presStyleLbl="revTx" presStyleIdx="6" presStyleCnt="7"/>
      <dgm:spPr/>
    </dgm:pt>
    <dgm:pt modelId="{EA365330-D4E0-4AE9-9FDD-7B648327EDE4}" type="pres">
      <dgm:prSet presAssocID="{33475A04-6737-4A89-AFFA-AAB7DECEBB29}" presName="vert1" presStyleCnt="0"/>
      <dgm:spPr/>
    </dgm:pt>
  </dgm:ptLst>
  <dgm:cxnLst>
    <dgm:cxn modelId="{05A76322-F5F8-4BEB-BC7B-631D9E4048F7}" type="presOf" srcId="{1CEF1FAF-1009-4FCC-851D-27039A25995B}" destId="{C31A995D-9547-4F58-B1A9-4BE29C9AED38}" srcOrd="0" destOrd="0" presId="urn:microsoft.com/office/officeart/2008/layout/LinedList"/>
    <dgm:cxn modelId="{0109F333-73C5-445A-A166-262BD8E1B435}" srcId="{1CEF1FAF-1009-4FCC-851D-27039A25995B}" destId="{D9248EF0-8C58-49B3-BD81-8FFE0D82C465}" srcOrd="5" destOrd="0" parTransId="{E70FC433-2BE4-41AE-8F6B-9B5FB214B084}" sibTransId="{E39A9789-3D56-4D98-98DB-E5B730490C4B}"/>
    <dgm:cxn modelId="{1552E33E-CDC9-4EE6-81D5-0295186A101A}" srcId="{1CEF1FAF-1009-4FCC-851D-27039A25995B}" destId="{33475A04-6737-4A89-AFFA-AAB7DECEBB29}" srcOrd="6" destOrd="0" parTransId="{6CD89CE1-41A6-41D2-80F6-D98ED1728C8C}" sibTransId="{A34DE2B1-CC2D-49C1-A54B-125801CB4EF1}"/>
    <dgm:cxn modelId="{399A2240-B514-4025-AE12-E86200316AC8}" srcId="{1CEF1FAF-1009-4FCC-851D-27039A25995B}" destId="{B1E0664E-6F74-490F-817F-1FB34306F6C2}" srcOrd="2" destOrd="0" parTransId="{900089BB-481F-4765-9024-E11DD3B645A9}" sibTransId="{0395CE3B-26EF-4324-8583-C8F657FBF1A5}"/>
    <dgm:cxn modelId="{03D0854F-1A90-4393-8FD1-B4D4E983AF39}" srcId="{1CEF1FAF-1009-4FCC-851D-27039A25995B}" destId="{B3524F90-9D98-4C9C-8E47-3C9C7C689260}" srcOrd="0" destOrd="0" parTransId="{FDCC2107-28E9-403D-ADFE-A89962E3EE88}" sibTransId="{33375A77-1608-495B-8AB1-8AE1E415DD71}"/>
    <dgm:cxn modelId="{45A06D8A-99C3-4669-A110-7A1EB56A22A7}" type="presOf" srcId="{81618ED9-C74A-4CE9-8579-31D489879273}" destId="{F4CF1FA7-5488-4558-B1C2-DF69A87D1C9B}" srcOrd="0" destOrd="0" presId="urn:microsoft.com/office/officeart/2008/layout/LinedList"/>
    <dgm:cxn modelId="{1A984FB4-E83F-4F3F-BED6-AA5EC811981F}" type="presOf" srcId="{B1E0664E-6F74-490F-817F-1FB34306F6C2}" destId="{0B6AEE76-2671-4874-9074-EA10BEE27DA9}" srcOrd="0" destOrd="0" presId="urn:microsoft.com/office/officeart/2008/layout/LinedList"/>
    <dgm:cxn modelId="{2F99CDB9-AB4E-493C-A775-2BA0557CC171}" type="presOf" srcId="{D9248EF0-8C58-49B3-BD81-8FFE0D82C465}" destId="{CE14A582-8040-45A0-9043-E6C4D9F08EBD}" srcOrd="0" destOrd="0" presId="urn:microsoft.com/office/officeart/2008/layout/LinedList"/>
    <dgm:cxn modelId="{6A6F3BC6-CFCF-43CC-88D6-92ABC14DE8C5}" type="presOf" srcId="{B3524F90-9D98-4C9C-8E47-3C9C7C689260}" destId="{7F0A2D95-06D1-4D66-AA74-F07AF51746C9}" srcOrd="0" destOrd="0" presId="urn:microsoft.com/office/officeart/2008/layout/LinedList"/>
    <dgm:cxn modelId="{2AAFC9C7-E146-4F5B-95A4-8ECBDDE73A2D}" type="presOf" srcId="{0EE36499-9106-436D-89A7-FF6F69625F11}" destId="{AE264EB8-83DC-4369-B5CC-A872952CD4B9}" srcOrd="0" destOrd="0" presId="urn:microsoft.com/office/officeart/2008/layout/LinedList"/>
    <dgm:cxn modelId="{5B093BCC-C340-4325-8256-6CB6354BADBF}" srcId="{1CEF1FAF-1009-4FCC-851D-27039A25995B}" destId="{01E65563-49F3-4E62-B108-57ECEEAA1C69}" srcOrd="4" destOrd="0" parTransId="{7314DD2F-C479-4400-BD94-EA2C96F2BB30}" sibTransId="{5FF5A717-A912-40BC-9F20-FB6485D6BB08}"/>
    <dgm:cxn modelId="{9F05E1CE-C0AA-4591-A5E1-057C44B04B80}" srcId="{1CEF1FAF-1009-4FCC-851D-27039A25995B}" destId="{0EE36499-9106-436D-89A7-FF6F69625F11}" srcOrd="1" destOrd="0" parTransId="{393DA9B1-D83B-40C4-8C77-4CCBB47C233E}" sibTransId="{3317C3D6-990D-481D-8197-5DD2C3CB7C43}"/>
    <dgm:cxn modelId="{5A81AAE0-6BF6-4F48-912C-09E1C8B7AF88}" type="presOf" srcId="{01E65563-49F3-4E62-B108-57ECEEAA1C69}" destId="{D14A3C23-FCAA-48E9-86B3-050349E49B98}" srcOrd="0" destOrd="0" presId="urn:microsoft.com/office/officeart/2008/layout/LinedList"/>
    <dgm:cxn modelId="{FA8804F1-2792-4647-93CE-BEA4D64E1E6B}" srcId="{1CEF1FAF-1009-4FCC-851D-27039A25995B}" destId="{81618ED9-C74A-4CE9-8579-31D489879273}" srcOrd="3" destOrd="0" parTransId="{73F8FB44-25D1-46A6-9694-29478109377E}" sibTransId="{496F1584-3331-4448-BE9F-549D7863F0B5}"/>
    <dgm:cxn modelId="{920FCCFA-B7E5-4ABB-B936-A5A2135292C9}" type="presOf" srcId="{33475A04-6737-4A89-AFFA-AAB7DECEBB29}" destId="{53507F66-EFFC-438D-9EDC-09F26D0F3661}" srcOrd="0" destOrd="0" presId="urn:microsoft.com/office/officeart/2008/layout/LinedList"/>
    <dgm:cxn modelId="{1E576992-6AF0-4B58-9CAB-CB410D6D9DED}" type="presParOf" srcId="{C31A995D-9547-4F58-B1A9-4BE29C9AED38}" destId="{1E263780-178D-4ED1-A595-6EF6E5393794}" srcOrd="0" destOrd="0" presId="urn:microsoft.com/office/officeart/2008/layout/LinedList"/>
    <dgm:cxn modelId="{DC63B762-CE01-44AD-BD8E-BF2DE84C6CEA}" type="presParOf" srcId="{C31A995D-9547-4F58-B1A9-4BE29C9AED38}" destId="{B207199F-2CAA-458F-AEA4-ADF144A1D31D}" srcOrd="1" destOrd="0" presId="urn:microsoft.com/office/officeart/2008/layout/LinedList"/>
    <dgm:cxn modelId="{FADA4366-17A8-493A-A76F-C65783B4794C}" type="presParOf" srcId="{B207199F-2CAA-458F-AEA4-ADF144A1D31D}" destId="{7F0A2D95-06D1-4D66-AA74-F07AF51746C9}" srcOrd="0" destOrd="0" presId="urn:microsoft.com/office/officeart/2008/layout/LinedList"/>
    <dgm:cxn modelId="{EE10AC9A-BC3F-4066-873E-EA9D97612E7B}" type="presParOf" srcId="{B207199F-2CAA-458F-AEA4-ADF144A1D31D}" destId="{301EBCD8-A139-4A7D-B6DE-8DAFDA250B35}" srcOrd="1" destOrd="0" presId="urn:microsoft.com/office/officeart/2008/layout/LinedList"/>
    <dgm:cxn modelId="{50B3DB31-FE8D-43BA-9A45-50C41DB57307}" type="presParOf" srcId="{C31A995D-9547-4F58-B1A9-4BE29C9AED38}" destId="{2549E95D-05DB-4E9A-BFEE-5738E460EAF6}" srcOrd="2" destOrd="0" presId="urn:microsoft.com/office/officeart/2008/layout/LinedList"/>
    <dgm:cxn modelId="{4872D0DE-7E5E-412B-8FC5-5A8EAA563C25}" type="presParOf" srcId="{C31A995D-9547-4F58-B1A9-4BE29C9AED38}" destId="{5393BED0-8B9B-4129-91EF-D0C246685D31}" srcOrd="3" destOrd="0" presId="urn:microsoft.com/office/officeart/2008/layout/LinedList"/>
    <dgm:cxn modelId="{74A0C808-B897-443E-8A00-DAB345A70FB1}" type="presParOf" srcId="{5393BED0-8B9B-4129-91EF-D0C246685D31}" destId="{AE264EB8-83DC-4369-B5CC-A872952CD4B9}" srcOrd="0" destOrd="0" presId="urn:microsoft.com/office/officeart/2008/layout/LinedList"/>
    <dgm:cxn modelId="{315FFCAA-6D68-4324-9D77-108334196CCD}" type="presParOf" srcId="{5393BED0-8B9B-4129-91EF-D0C246685D31}" destId="{06D259C1-D427-4809-98A0-3235CBE4F557}" srcOrd="1" destOrd="0" presId="urn:microsoft.com/office/officeart/2008/layout/LinedList"/>
    <dgm:cxn modelId="{D0C00ECC-3089-40C9-B203-CB747410D9CD}" type="presParOf" srcId="{C31A995D-9547-4F58-B1A9-4BE29C9AED38}" destId="{11585241-1905-487B-9E7F-DFC66BA42AC1}" srcOrd="4" destOrd="0" presId="urn:microsoft.com/office/officeart/2008/layout/LinedList"/>
    <dgm:cxn modelId="{F2F94EF7-328E-44C6-B69F-EFAD85599C8F}" type="presParOf" srcId="{C31A995D-9547-4F58-B1A9-4BE29C9AED38}" destId="{6073EA96-C15E-4221-B3FA-0ACE21B2E371}" srcOrd="5" destOrd="0" presId="urn:microsoft.com/office/officeart/2008/layout/LinedList"/>
    <dgm:cxn modelId="{2A47213E-E249-4CFC-8371-5AA7712CAE66}" type="presParOf" srcId="{6073EA96-C15E-4221-B3FA-0ACE21B2E371}" destId="{0B6AEE76-2671-4874-9074-EA10BEE27DA9}" srcOrd="0" destOrd="0" presId="urn:microsoft.com/office/officeart/2008/layout/LinedList"/>
    <dgm:cxn modelId="{D41BB47C-9ED5-4E4C-BCAA-1DC05C12EA0A}" type="presParOf" srcId="{6073EA96-C15E-4221-B3FA-0ACE21B2E371}" destId="{B464E131-14D9-48A7-9E23-54E9D311FA97}" srcOrd="1" destOrd="0" presId="urn:microsoft.com/office/officeart/2008/layout/LinedList"/>
    <dgm:cxn modelId="{C7C0BEF2-99D6-42D3-A203-8AC69B38AC22}" type="presParOf" srcId="{C31A995D-9547-4F58-B1A9-4BE29C9AED38}" destId="{FA48B142-E2C0-45A5-AE0F-93D777789B96}" srcOrd="6" destOrd="0" presId="urn:microsoft.com/office/officeart/2008/layout/LinedList"/>
    <dgm:cxn modelId="{C772F875-ACC5-4FBC-B362-13091FB03A30}" type="presParOf" srcId="{C31A995D-9547-4F58-B1A9-4BE29C9AED38}" destId="{FC8B1E84-CB3D-4C94-85B9-675E88B0475D}" srcOrd="7" destOrd="0" presId="urn:microsoft.com/office/officeart/2008/layout/LinedList"/>
    <dgm:cxn modelId="{99D00866-3039-4AD7-8241-3DE692C16F90}" type="presParOf" srcId="{FC8B1E84-CB3D-4C94-85B9-675E88B0475D}" destId="{F4CF1FA7-5488-4558-B1C2-DF69A87D1C9B}" srcOrd="0" destOrd="0" presId="urn:microsoft.com/office/officeart/2008/layout/LinedList"/>
    <dgm:cxn modelId="{DDA27281-39C2-4A3D-9F0A-D77CB2A4873A}" type="presParOf" srcId="{FC8B1E84-CB3D-4C94-85B9-675E88B0475D}" destId="{708DB4E6-021A-4DA3-A8D0-D128FEE44C5C}" srcOrd="1" destOrd="0" presId="urn:microsoft.com/office/officeart/2008/layout/LinedList"/>
    <dgm:cxn modelId="{A9C74AAB-2F72-417D-87A7-B4EBA1A178F4}" type="presParOf" srcId="{C31A995D-9547-4F58-B1A9-4BE29C9AED38}" destId="{3138E304-6F0B-4873-B7A6-E73A435A35CB}" srcOrd="8" destOrd="0" presId="urn:microsoft.com/office/officeart/2008/layout/LinedList"/>
    <dgm:cxn modelId="{89D35CEE-75C2-4629-ADB0-9D5459F94570}" type="presParOf" srcId="{C31A995D-9547-4F58-B1A9-4BE29C9AED38}" destId="{ABEC7374-AFC2-481E-8CF8-EF8184AA015C}" srcOrd="9" destOrd="0" presId="urn:microsoft.com/office/officeart/2008/layout/LinedList"/>
    <dgm:cxn modelId="{F3424171-424E-429A-8C4F-FBC667A8D434}" type="presParOf" srcId="{ABEC7374-AFC2-481E-8CF8-EF8184AA015C}" destId="{D14A3C23-FCAA-48E9-86B3-050349E49B98}" srcOrd="0" destOrd="0" presId="urn:microsoft.com/office/officeart/2008/layout/LinedList"/>
    <dgm:cxn modelId="{1F2E4DAB-1D1A-4287-80A7-93EEF0465D29}" type="presParOf" srcId="{ABEC7374-AFC2-481E-8CF8-EF8184AA015C}" destId="{2C96F78D-11BE-468F-9B1E-9C1811EAD4D0}" srcOrd="1" destOrd="0" presId="urn:microsoft.com/office/officeart/2008/layout/LinedList"/>
    <dgm:cxn modelId="{6CCDDB32-1050-4FD5-B0DD-CC0DFF16994C}" type="presParOf" srcId="{C31A995D-9547-4F58-B1A9-4BE29C9AED38}" destId="{6D3BD2CF-D103-4EAB-A473-B6C7E4A2F94F}" srcOrd="10" destOrd="0" presId="urn:microsoft.com/office/officeart/2008/layout/LinedList"/>
    <dgm:cxn modelId="{EB2478C7-0F95-47D7-A3F2-34A21E6CA59E}" type="presParOf" srcId="{C31A995D-9547-4F58-B1A9-4BE29C9AED38}" destId="{46C14FA1-F54D-496A-9321-6E30DD11C0B2}" srcOrd="11" destOrd="0" presId="urn:microsoft.com/office/officeart/2008/layout/LinedList"/>
    <dgm:cxn modelId="{A94D4721-79E4-469D-80B3-874DC26FAC8A}" type="presParOf" srcId="{46C14FA1-F54D-496A-9321-6E30DD11C0B2}" destId="{CE14A582-8040-45A0-9043-E6C4D9F08EBD}" srcOrd="0" destOrd="0" presId="urn:microsoft.com/office/officeart/2008/layout/LinedList"/>
    <dgm:cxn modelId="{8B02A867-FB6F-4036-92BB-C8CE558EDA5D}" type="presParOf" srcId="{46C14FA1-F54D-496A-9321-6E30DD11C0B2}" destId="{C075DE45-1B48-4602-8C04-2841B7BA748E}" srcOrd="1" destOrd="0" presId="urn:microsoft.com/office/officeart/2008/layout/LinedList"/>
    <dgm:cxn modelId="{EA24F85D-C599-4D14-85B4-D2C40526C97B}" type="presParOf" srcId="{C31A995D-9547-4F58-B1A9-4BE29C9AED38}" destId="{15A91E73-A878-4888-AEB0-04C9D12B1C32}" srcOrd="12" destOrd="0" presId="urn:microsoft.com/office/officeart/2008/layout/LinedList"/>
    <dgm:cxn modelId="{11E859B0-C593-4867-BE24-02D76810F461}" type="presParOf" srcId="{C31A995D-9547-4F58-B1A9-4BE29C9AED38}" destId="{EDB97CC1-E467-47C0-B9F1-65A3D7DC9341}" srcOrd="13" destOrd="0" presId="urn:microsoft.com/office/officeart/2008/layout/LinedList"/>
    <dgm:cxn modelId="{3E73169A-FF9B-4845-8656-75FFDC095BF3}" type="presParOf" srcId="{EDB97CC1-E467-47C0-B9F1-65A3D7DC9341}" destId="{53507F66-EFFC-438D-9EDC-09F26D0F3661}" srcOrd="0" destOrd="0" presId="urn:microsoft.com/office/officeart/2008/layout/LinedList"/>
    <dgm:cxn modelId="{ACC38066-7655-40DD-AB95-FF762E2F2281}" type="presParOf" srcId="{EDB97CC1-E467-47C0-B9F1-65A3D7DC9341}" destId="{EA365330-D4E0-4AE9-9FDD-7B648327EDE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619FD3-DB06-42CF-B5A9-AF556CF2444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9F78F36-1FF1-46E7-8A2C-FA66272B3698}">
      <dgm:prSet/>
      <dgm:spPr/>
      <dgm:t>
        <a:bodyPr/>
        <a:lstStyle/>
        <a:p>
          <a:r>
            <a:rPr lang="en-ZA" b="1"/>
            <a:t>Efficiency &amp; Productivity</a:t>
          </a:r>
          <a:endParaRPr lang="en-US"/>
        </a:p>
      </dgm:t>
    </dgm:pt>
    <dgm:pt modelId="{4C026472-105C-4883-A46F-39CC4CC742FB}" type="parTrans" cxnId="{B19881B8-E715-4BD7-AFD2-88C7A591C266}">
      <dgm:prSet/>
      <dgm:spPr/>
      <dgm:t>
        <a:bodyPr/>
        <a:lstStyle/>
        <a:p>
          <a:endParaRPr lang="en-US"/>
        </a:p>
      </dgm:t>
    </dgm:pt>
    <dgm:pt modelId="{D435ECF3-0596-40B0-B986-583BF82A2A55}" type="sibTrans" cxnId="{B19881B8-E715-4BD7-AFD2-88C7A591C266}">
      <dgm:prSet/>
      <dgm:spPr/>
      <dgm:t>
        <a:bodyPr/>
        <a:lstStyle/>
        <a:p>
          <a:endParaRPr lang="en-US"/>
        </a:p>
      </dgm:t>
    </dgm:pt>
    <dgm:pt modelId="{B0FBA4A5-2242-40A1-A7D2-EFE4E67ED6A5}">
      <dgm:prSet/>
      <dgm:spPr/>
      <dgm:t>
        <a:bodyPr/>
        <a:lstStyle/>
        <a:p>
          <a:r>
            <a:rPr lang="en-ZA" b="1"/>
            <a:t>Automated Calculations</a:t>
          </a:r>
          <a:endParaRPr lang="en-US"/>
        </a:p>
      </dgm:t>
    </dgm:pt>
    <dgm:pt modelId="{CA6551F8-117E-40FE-B7BE-DDA6812395D4}" type="parTrans" cxnId="{A91A034C-CFC9-4C0D-B6A5-71C026D1D13F}">
      <dgm:prSet/>
      <dgm:spPr/>
      <dgm:t>
        <a:bodyPr/>
        <a:lstStyle/>
        <a:p>
          <a:endParaRPr lang="en-US"/>
        </a:p>
      </dgm:t>
    </dgm:pt>
    <dgm:pt modelId="{B6560762-5E9A-4DA0-A9BB-B1FF758ABB8A}" type="sibTrans" cxnId="{A91A034C-CFC9-4C0D-B6A5-71C026D1D13F}">
      <dgm:prSet/>
      <dgm:spPr/>
      <dgm:t>
        <a:bodyPr/>
        <a:lstStyle/>
        <a:p>
          <a:endParaRPr lang="en-US"/>
        </a:p>
      </dgm:t>
    </dgm:pt>
    <dgm:pt modelId="{33D030A4-D4C8-40D1-B000-B25EB4B6901E}">
      <dgm:prSet/>
      <dgm:spPr/>
      <dgm:t>
        <a:bodyPr/>
        <a:lstStyle/>
        <a:p>
          <a:r>
            <a:rPr lang="en-ZA"/>
            <a:t>Instant amount computation (Hours × Rate)</a:t>
          </a:r>
          <a:endParaRPr lang="en-US"/>
        </a:p>
      </dgm:t>
    </dgm:pt>
    <dgm:pt modelId="{798F9008-683F-4AD0-950F-104324E6BEB2}" type="parTrans" cxnId="{8F9C7EBB-DFD3-4D4E-9784-01E021A8671F}">
      <dgm:prSet/>
      <dgm:spPr/>
      <dgm:t>
        <a:bodyPr/>
        <a:lstStyle/>
        <a:p>
          <a:endParaRPr lang="en-US"/>
        </a:p>
      </dgm:t>
    </dgm:pt>
    <dgm:pt modelId="{3FD84D49-BDFB-4CF9-887F-A30DD7391F9A}" type="sibTrans" cxnId="{8F9C7EBB-DFD3-4D4E-9784-01E021A8671F}">
      <dgm:prSet/>
      <dgm:spPr/>
      <dgm:t>
        <a:bodyPr/>
        <a:lstStyle/>
        <a:p>
          <a:endParaRPr lang="en-US"/>
        </a:p>
      </dgm:t>
    </dgm:pt>
    <dgm:pt modelId="{E09D0147-BD86-4BFD-865E-3E8BEAD16DF9}">
      <dgm:prSet/>
      <dgm:spPr/>
      <dgm:t>
        <a:bodyPr/>
        <a:lstStyle/>
        <a:p>
          <a:r>
            <a:rPr lang="en-ZA"/>
            <a:t>Eliminates manual calculation errors</a:t>
          </a:r>
          <a:endParaRPr lang="en-US"/>
        </a:p>
      </dgm:t>
    </dgm:pt>
    <dgm:pt modelId="{97D5783B-A02C-4E88-B6A7-A8E6946FFBD0}" type="parTrans" cxnId="{18E8B73F-2DC3-49EB-ADB5-00EE107DA615}">
      <dgm:prSet/>
      <dgm:spPr/>
      <dgm:t>
        <a:bodyPr/>
        <a:lstStyle/>
        <a:p>
          <a:endParaRPr lang="en-US"/>
        </a:p>
      </dgm:t>
    </dgm:pt>
    <dgm:pt modelId="{1C92B7CE-5029-435C-989F-B44BEE5BC83B}" type="sibTrans" cxnId="{18E8B73F-2DC3-49EB-ADB5-00EE107DA615}">
      <dgm:prSet/>
      <dgm:spPr/>
      <dgm:t>
        <a:bodyPr/>
        <a:lstStyle/>
        <a:p>
          <a:endParaRPr lang="en-US"/>
        </a:p>
      </dgm:t>
    </dgm:pt>
    <dgm:pt modelId="{1FE29E81-D088-4FB2-8BD4-24450695CBB0}">
      <dgm:prSet/>
      <dgm:spPr/>
      <dgm:t>
        <a:bodyPr/>
        <a:lstStyle/>
        <a:p>
          <a:r>
            <a:rPr lang="en-ZA" b="1"/>
            <a:t>Streamlined Workflow</a:t>
          </a:r>
          <a:endParaRPr lang="en-US"/>
        </a:p>
      </dgm:t>
    </dgm:pt>
    <dgm:pt modelId="{CBB0792C-ADD2-43F8-9AFB-AEE03DD7ED88}" type="parTrans" cxnId="{7DF2E880-46B3-48C8-9941-2CF9DF6643A6}">
      <dgm:prSet/>
      <dgm:spPr/>
      <dgm:t>
        <a:bodyPr/>
        <a:lstStyle/>
        <a:p>
          <a:endParaRPr lang="en-US"/>
        </a:p>
      </dgm:t>
    </dgm:pt>
    <dgm:pt modelId="{F312F93E-934E-4074-9246-25729496FEDE}" type="sibTrans" cxnId="{7DF2E880-46B3-48C8-9941-2CF9DF6643A6}">
      <dgm:prSet/>
      <dgm:spPr/>
      <dgm:t>
        <a:bodyPr/>
        <a:lstStyle/>
        <a:p>
          <a:endParaRPr lang="en-US"/>
        </a:p>
      </dgm:t>
    </dgm:pt>
    <dgm:pt modelId="{54541013-A857-4EC6-A104-745BE0744DE9}">
      <dgm:prSet/>
      <dgm:spPr/>
      <dgm:t>
        <a:bodyPr/>
        <a:lstStyle/>
        <a:p>
          <a:r>
            <a:rPr lang="en-ZA"/>
            <a:t>Reduces processing time by 70%</a:t>
          </a:r>
          <a:endParaRPr lang="en-US"/>
        </a:p>
      </dgm:t>
    </dgm:pt>
    <dgm:pt modelId="{BAB1A2C6-7D8C-4BAA-82D9-AF4D37ADE69F}" type="parTrans" cxnId="{4A247B9E-2F7B-44CD-AA13-2A683E23AF36}">
      <dgm:prSet/>
      <dgm:spPr/>
      <dgm:t>
        <a:bodyPr/>
        <a:lstStyle/>
        <a:p>
          <a:endParaRPr lang="en-US"/>
        </a:p>
      </dgm:t>
    </dgm:pt>
    <dgm:pt modelId="{C525D869-DCC5-4336-B2A2-DF341257600C}" type="sibTrans" cxnId="{4A247B9E-2F7B-44CD-AA13-2A683E23AF36}">
      <dgm:prSet/>
      <dgm:spPr/>
      <dgm:t>
        <a:bodyPr/>
        <a:lstStyle/>
        <a:p>
          <a:endParaRPr lang="en-US"/>
        </a:p>
      </dgm:t>
    </dgm:pt>
    <dgm:pt modelId="{D8E0709C-8400-4971-803D-1D04D2580DE0}">
      <dgm:prSet/>
      <dgm:spPr/>
      <dgm:t>
        <a:bodyPr/>
        <a:lstStyle/>
        <a:p>
          <a:r>
            <a:rPr lang="en-ZA"/>
            <a:t>Digital documentation eliminates paper</a:t>
          </a:r>
          <a:endParaRPr lang="en-US"/>
        </a:p>
      </dgm:t>
    </dgm:pt>
    <dgm:pt modelId="{8B7253A5-F59B-44DF-AF22-02EA836CB418}" type="parTrans" cxnId="{B3B5097E-D90A-4E17-B8A6-AADD4F891B54}">
      <dgm:prSet/>
      <dgm:spPr/>
      <dgm:t>
        <a:bodyPr/>
        <a:lstStyle/>
        <a:p>
          <a:endParaRPr lang="en-US"/>
        </a:p>
      </dgm:t>
    </dgm:pt>
    <dgm:pt modelId="{200A5D61-132D-4200-8492-7A0802482F31}" type="sibTrans" cxnId="{B3B5097E-D90A-4E17-B8A6-AADD4F891B54}">
      <dgm:prSet/>
      <dgm:spPr/>
      <dgm:t>
        <a:bodyPr/>
        <a:lstStyle/>
        <a:p>
          <a:endParaRPr lang="en-US"/>
        </a:p>
      </dgm:t>
    </dgm:pt>
    <dgm:pt modelId="{2B6A0BEA-203D-43E3-B38A-7189B990DCB9}">
      <dgm:prSet/>
      <dgm:spPr/>
      <dgm:t>
        <a:bodyPr/>
        <a:lstStyle/>
        <a:p>
          <a:r>
            <a:rPr lang="en-ZA" b="1"/>
            <a:t>Real-time Status Tracking</a:t>
          </a:r>
          <a:endParaRPr lang="en-US"/>
        </a:p>
      </dgm:t>
    </dgm:pt>
    <dgm:pt modelId="{4630FE43-1277-4F0B-8338-16FBA478FD0E}" type="parTrans" cxnId="{AAFB2612-C423-47EE-8F39-4057EA79B9A0}">
      <dgm:prSet/>
      <dgm:spPr/>
      <dgm:t>
        <a:bodyPr/>
        <a:lstStyle/>
        <a:p>
          <a:endParaRPr lang="en-US"/>
        </a:p>
      </dgm:t>
    </dgm:pt>
    <dgm:pt modelId="{A1FF18F5-8F3E-4C07-BAAB-E84AB1B4F710}" type="sibTrans" cxnId="{AAFB2612-C423-47EE-8F39-4057EA79B9A0}">
      <dgm:prSet/>
      <dgm:spPr/>
      <dgm:t>
        <a:bodyPr/>
        <a:lstStyle/>
        <a:p>
          <a:endParaRPr lang="en-US"/>
        </a:p>
      </dgm:t>
    </dgm:pt>
    <dgm:pt modelId="{468AA873-A797-432E-B5ED-09A081F71050}">
      <dgm:prSet/>
      <dgm:spPr/>
      <dgm:t>
        <a:bodyPr/>
        <a:lstStyle/>
        <a:p>
          <a:r>
            <a:rPr lang="en-ZA"/>
            <a:t>Transparent progress visibility</a:t>
          </a:r>
          <a:endParaRPr lang="en-US"/>
        </a:p>
      </dgm:t>
    </dgm:pt>
    <dgm:pt modelId="{90D95754-E188-49DB-B8DD-F8FAFF6EDCFE}" type="parTrans" cxnId="{1D06E1B9-1BF3-49AE-A6A8-11FB77A0C844}">
      <dgm:prSet/>
      <dgm:spPr/>
      <dgm:t>
        <a:bodyPr/>
        <a:lstStyle/>
        <a:p>
          <a:endParaRPr lang="en-US"/>
        </a:p>
      </dgm:t>
    </dgm:pt>
    <dgm:pt modelId="{C3E1E110-4B3E-4612-9281-9A9904289ACB}" type="sibTrans" cxnId="{1D06E1B9-1BF3-49AE-A6A8-11FB77A0C844}">
      <dgm:prSet/>
      <dgm:spPr/>
      <dgm:t>
        <a:bodyPr/>
        <a:lstStyle/>
        <a:p>
          <a:endParaRPr lang="en-US"/>
        </a:p>
      </dgm:t>
    </dgm:pt>
    <dgm:pt modelId="{26972A9F-FFF9-4202-9DD5-BED6F3AC8078}">
      <dgm:prSet/>
      <dgm:spPr/>
      <dgm:t>
        <a:bodyPr/>
        <a:lstStyle/>
        <a:p>
          <a:r>
            <a:rPr lang="en-ZA"/>
            <a:t>Automated notifications</a:t>
          </a:r>
          <a:endParaRPr lang="en-US"/>
        </a:p>
      </dgm:t>
    </dgm:pt>
    <dgm:pt modelId="{9EE37C9B-C23D-4508-898F-CA81C40280A2}" type="parTrans" cxnId="{899B0C89-7445-44CB-91C6-2C244B8C0739}">
      <dgm:prSet/>
      <dgm:spPr/>
      <dgm:t>
        <a:bodyPr/>
        <a:lstStyle/>
        <a:p>
          <a:endParaRPr lang="en-US"/>
        </a:p>
      </dgm:t>
    </dgm:pt>
    <dgm:pt modelId="{DA3C041D-F426-4BB2-9E20-6E4FF3ABD3EA}" type="sibTrans" cxnId="{899B0C89-7445-44CB-91C6-2C244B8C0739}">
      <dgm:prSet/>
      <dgm:spPr/>
      <dgm:t>
        <a:bodyPr/>
        <a:lstStyle/>
        <a:p>
          <a:endParaRPr lang="en-US"/>
        </a:p>
      </dgm:t>
    </dgm:pt>
    <dgm:pt modelId="{EEFBEC16-5985-4AFA-B504-29FC446E808D}" type="pres">
      <dgm:prSet presAssocID="{2A619FD3-DB06-42CF-B5A9-AF556CF24449}" presName="linear" presStyleCnt="0">
        <dgm:presLayoutVars>
          <dgm:animLvl val="lvl"/>
          <dgm:resizeHandles val="exact"/>
        </dgm:presLayoutVars>
      </dgm:prSet>
      <dgm:spPr/>
    </dgm:pt>
    <dgm:pt modelId="{54319AC4-F70B-4759-A511-5816A4FFD228}" type="pres">
      <dgm:prSet presAssocID="{49F78F36-1FF1-46E7-8A2C-FA66272B369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ACB142D-C566-4A07-9D37-0CA2435BC244}" type="pres">
      <dgm:prSet presAssocID="{D435ECF3-0596-40B0-B986-583BF82A2A55}" presName="spacer" presStyleCnt="0"/>
      <dgm:spPr/>
    </dgm:pt>
    <dgm:pt modelId="{CF426A57-AFFE-41A2-B9B4-2210F8D6A46A}" type="pres">
      <dgm:prSet presAssocID="{B0FBA4A5-2242-40A1-A7D2-EFE4E67ED6A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9E97D36-7F84-4F07-8A3D-A571AE830D5D}" type="pres">
      <dgm:prSet presAssocID="{B0FBA4A5-2242-40A1-A7D2-EFE4E67ED6A5}" presName="childText" presStyleLbl="revTx" presStyleIdx="0" presStyleCnt="3">
        <dgm:presLayoutVars>
          <dgm:bulletEnabled val="1"/>
        </dgm:presLayoutVars>
      </dgm:prSet>
      <dgm:spPr/>
    </dgm:pt>
    <dgm:pt modelId="{0CDC0E0B-0B0B-46F2-ADCB-22C3298C036E}" type="pres">
      <dgm:prSet presAssocID="{1FE29E81-D088-4FB2-8BD4-24450695CBB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279B490-CB7D-4F25-A41A-403079E9F707}" type="pres">
      <dgm:prSet presAssocID="{1FE29E81-D088-4FB2-8BD4-24450695CBB0}" presName="childText" presStyleLbl="revTx" presStyleIdx="1" presStyleCnt="3">
        <dgm:presLayoutVars>
          <dgm:bulletEnabled val="1"/>
        </dgm:presLayoutVars>
      </dgm:prSet>
      <dgm:spPr/>
    </dgm:pt>
    <dgm:pt modelId="{D9E67C33-5328-4435-A38F-C6615D5FAACC}" type="pres">
      <dgm:prSet presAssocID="{2B6A0BEA-203D-43E3-B38A-7189B990DCB9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38864D5-F43D-405A-85DE-E4357AD7D529}" type="pres">
      <dgm:prSet presAssocID="{2B6A0BEA-203D-43E3-B38A-7189B990DCB9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AAFB2612-C423-47EE-8F39-4057EA79B9A0}" srcId="{2A619FD3-DB06-42CF-B5A9-AF556CF24449}" destId="{2B6A0BEA-203D-43E3-B38A-7189B990DCB9}" srcOrd="3" destOrd="0" parTransId="{4630FE43-1277-4F0B-8338-16FBA478FD0E}" sibTransId="{A1FF18F5-8F3E-4C07-BAAB-E84AB1B4F710}"/>
    <dgm:cxn modelId="{18E8B73F-2DC3-49EB-ADB5-00EE107DA615}" srcId="{B0FBA4A5-2242-40A1-A7D2-EFE4E67ED6A5}" destId="{E09D0147-BD86-4BFD-865E-3E8BEAD16DF9}" srcOrd="1" destOrd="0" parTransId="{97D5783B-A02C-4E88-B6A7-A8E6946FFBD0}" sibTransId="{1C92B7CE-5029-435C-989F-B44BEE5BC83B}"/>
    <dgm:cxn modelId="{4F19295C-6C8D-480C-852C-1A47C5C8EB01}" type="presOf" srcId="{2A619FD3-DB06-42CF-B5A9-AF556CF24449}" destId="{EEFBEC16-5985-4AFA-B504-29FC446E808D}" srcOrd="0" destOrd="0" presId="urn:microsoft.com/office/officeart/2005/8/layout/vList2"/>
    <dgm:cxn modelId="{75BD9045-53FA-480A-BAD0-C1FE3871F5BB}" type="presOf" srcId="{54541013-A857-4EC6-A104-745BE0744DE9}" destId="{D279B490-CB7D-4F25-A41A-403079E9F707}" srcOrd="0" destOrd="0" presId="urn:microsoft.com/office/officeart/2005/8/layout/vList2"/>
    <dgm:cxn modelId="{A91A034C-CFC9-4C0D-B6A5-71C026D1D13F}" srcId="{2A619FD3-DB06-42CF-B5A9-AF556CF24449}" destId="{B0FBA4A5-2242-40A1-A7D2-EFE4E67ED6A5}" srcOrd="1" destOrd="0" parTransId="{CA6551F8-117E-40FE-B7BE-DDA6812395D4}" sibTransId="{B6560762-5E9A-4DA0-A9BB-B1FF758ABB8A}"/>
    <dgm:cxn modelId="{0A63A24F-FE82-4E6F-A099-42E91621A286}" type="presOf" srcId="{E09D0147-BD86-4BFD-865E-3E8BEAD16DF9}" destId="{79E97D36-7F84-4F07-8A3D-A571AE830D5D}" srcOrd="0" destOrd="1" presId="urn:microsoft.com/office/officeart/2005/8/layout/vList2"/>
    <dgm:cxn modelId="{4CD25F51-E84B-401E-8B21-ABE256438140}" type="presOf" srcId="{26972A9F-FFF9-4202-9DD5-BED6F3AC8078}" destId="{238864D5-F43D-405A-85DE-E4357AD7D529}" srcOrd="0" destOrd="1" presId="urn:microsoft.com/office/officeart/2005/8/layout/vList2"/>
    <dgm:cxn modelId="{B3B5097E-D90A-4E17-B8A6-AADD4F891B54}" srcId="{1FE29E81-D088-4FB2-8BD4-24450695CBB0}" destId="{D8E0709C-8400-4971-803D-1D04D2580DE0}" srcOrd="1" destOrd="0" parTransId="{8B7253A5-F59B-44DF-AF22-02EA836CB418}" sibTransId="{200A5D61-132D-4200-8492-7A0802482F31}"/>
    <dgm:cxn modelId="{7DF2E880-46B3-48C8-9941-2CF9DF6643A6}" srcId="{2A619FD3-DB06-42CF-B5A9-AF556CF24449}" destId="{1FE29E81-D088-4FB2-8BD4-24450695CBB0}" srcOrd="2" destOrd="0" parTransId="{CBB0792C-ADD2-43F8-9AFB-AEE03DD7ED88}" sibTransId="{F312F93E-934E-4074-9246-25729496FEDE}"/>
    <dgm:cxn modelId="{14DB2381-282E-46C8-A1E4-59405D2E0E22}" type="presOf" srcId="{33D030A4-D4C8-40D1-B000-B25EB4B6901E}" destId="{79E97D36-7F84-4F07-8A3D-A571AE830D5D}" srcOrd="0" destOrd="0" presId="urn:microsoft.com/office/officeart/2005/8/layout/vList2"/>
    <dgm:cxn modelId="{2C206988-DD3D-4C31-8392-41A9A32D551F}" type="presOf" srcId="{B0FBA4A5-2242-40A1-A7D2-EFE4E67ED6A5}" destId="{CF426A57-AFFE-41A2-B9B4-2210F8D6A46A}" srcOrd="0" destOrd="0" presId="urn:microsoft.com/office/officeart/2005/8/layout/vList2"/>
    <dgm:cxn modelId="{899B0C89-7445-44CB-91C6-2C244B8C0739}" srcId="{2B6A0BEA-203D-43E3-B38A-7189B990DCB9}" destId="{26972A9F-FFF9-4202-9DD5-BED6F3AC8078}" srcOrd="1" destOrd="0" parTransId="{9EE37C9B-C23D-4508-898F-CA81C40280A2}" sibTransId="{DA3C041D-F426-4BB2-9E20-6E4FF3ABD3EA}"/>
    <dgm:cxn modelId="{4A247B9E-2F7B-44CD-AA13-2A683E23AF36}" srcId="{1FE29E81-D088-4FB2-8BD4-24450695CBB0}" destId="{54541013-A857-4EC6-A104-745BE0744DE9}" srcOrd="0" destOrd="0" parTransId="{BAB1A2C6-7D8C-4BAA-82D9-AF4D37ADE69F}" sibTransId="{C525D869-DCC5-4336-B2A2-DF341257600C}"/>
    <dgm:cxn modelId="{B19881B8-E715-4BD7-AFD2-88C7A591C266}" srcId="{2A619FD3-DB06-42CF-B5A9-AF556CF24449}" destId="{49F78F36-1FF1-46E7-8A2C-FA66272B3698}" srcOrd="0" destOrd="0" parTransId="{4C026472-105C-4883-A46F-39CC4CC742FB}" sibTransId="{D435ECF3-0596-40B0-B986-583BF82A2A55}"/>
    <dgm:cxn modelId="{1D06E1B9-1BF3-49AE-A6A8-11FB77A0C844}" srcId="{2B6A0BEA-203D-43E3-B38A-7189B990DCB9}" destId="{468AA873-A797-432E-B5ED-09A081F71050}" srcOrd="0" destOrd="0" parTransId="{90D95754-E188-49DB-B8DD-F8FAFF6EDCFE}" sibTransId="{C3E1E110-4B3E-4612-9281-9A9904289ACB}"/>
    <dgm:cxn modelId="{8F9C7EBB-DFD3-4D4E-9784-01E021A8671F}" srcId="{B0FBA4A5-2242-40A1-A7D2-EFE4E67ED6A5}" destId="{33D030A4-D4C8-40D1-B000-B25EB4B6901E}" srcOrd="0" destOrd="0" parTransId="{798F9008-683F-4AD0-950F-104324E6BEB2}" sibTransId="{3FD84D49-BDFB-4CF9-887F-A30DD7391F9A}"/>
    <dgm:cxn modelId="{A13CB8BF-7105-434F-808A-FCE6BA5E74D5}" type="presOf" srcId="{49F78F36-1FF1-46E7-8A2C-FA66272B3698}" destId="{54319AC4-F70B-4759-A511-5816A4FFD228}" srcOrd="0" destOrd="0" presId="urn:microsoft.com/office/officeart/2005/8/layout/vList2"/>
    <dgm:cxn modelId="{622937CD-3839-4EED-A236-2A679D21E9F9}" type="presOf" srcId="{468AA873-A797-432E-B5ED-09A081F71050}" destId="{238864D5-F43D-405A-85DE-E4357AD7D529}" srcOrd="0" destOrd="0" presId="urn:microsoft.com/office/officeart/2005/8/layout/vList2"/>
    <dgm:cxn modelId="{C60693CF-11FE-4800-9DF4-17CE5504B730}" type="presOf" srcId="{2B6A0BEA-203D-43E3-B38A-7189B990DCB9}" destId="{D9E67C33-5328-4435-A38F-C6615D5FAACC}" srcOrd="0" destOrd="0" presId="urn:microsoft.com/office/officeart/2005/8/layout/vList2"/>
    <dgm:cxn modelId="{44F496EA-426E-43B3-9C27-658331C4530A}" type="presOf" srcId="{D8E0709C-8400-4971-803D-1D04D2580DE0}" destId="{D279B490-CB7D-4F25-A41A-403079E9F707}" srcOrd="0" destOrd="1" presId="urn:microsoft.com/office/officeart/2005/8/layout/vList2"/>
    <dgm:cxn modelId="{670AE7F5-E866-480D-926F-23FC92F840B3}" type="presOf" srcId="{1FE29E81-D088-4FB2-8BD4-24450695CBB0}" destId="{0CDC0E0B-0B0B-46F2-ADCB-22C3298C036E}" srcOrd="0" destOrd="0" presId="urn:microsoft.com/office/officeart/2005/8/layout/vList2"/>
    <dgm:cxn modelId="{2A66712B-1F2F-4DE0-B747-B4EB8EF6924F}" type="presParOf" srcId="{EEFBEC16-5985-4AFA-B504-29FC446E808D}" destId="{54319AC4-F70B-4759-A511-5816A4FFD228}" srcOrd="0" destOrd="0" presId="urn:microsoft.com/office/officeart/2005/8/layout/vList2"/>
    <dgm:cxn modelId="{C23D1E2B-C730-4567-93DB-E0B4D2E12B53}" type="presParOf" srcId="{EEFBEC16-5985-4AFA-B504-29FC446E808D}" destId="{EACB142D-C566-4A07-9D37-0CA2435BC244}" srcOrd="1" destOrd="0" presId="urn:microsoft.com/office/officeart/2005/8/layout/vList2"/>
    <dgm:cxn modelId="{78023322-5B18-4BA9-B1F1-B0C8532A752B}" type="presParOf" srcId="{EEFBEC16-5985-4AFA-B504-29FC446E808D}" destId="{CF426A57-AFFE-41A2-B9B4-2210F8D6A46A}" srcOrd="2" destOrd="0" presId="urn:microsoft.com/office/officeart/2005/8/layout/vList2"/>
    <dgm:cxn modelId="{A9B09863-022C-4715-859A-E6705DE545BD}" type="presParOf" srcId="{EEFBEC16-5985-4AFA-B504-29FC446E808D}" destId="{79E97D36-7F84-4F07-8A3D-A571AE830D5D}" srcOrd="3" destOrd="0" presId="urn:microsoft.com/office/officeart/2005/8/layout/vList2"/>
    <dgm:cxn modelId="{C5586B08-5345-4DF8-BCBC-CCD077750221}" type="presParOf" srcId="{EEFBEC16-5985-4AFA-B504-29FC446E808D}" destId="{0CDC0E0B-0B0B-46F2-ADCB-22C3298C036E}" srcOrd="4" destOrd="0" presId="urn:microsoft.com/office/officeart/2005/8/layout/vList2"/>
    <dgm:cxn modelId="{38CBA210-BB6C-4A58-B7AF-8444F566D99F}" type="presParOf" srcId="{EEFBEC16-5985-4AFA-B504-29FC446E808D}" destId="{D279B490-CB7D-4F25-A41A-403079E9F707}" srcOrd="5" destOrd="0" presId="urn:microsoft.com/office/officeart/2005/8/layout/vList2"/>
    <dgm:cxn modelId="{84572070-099F-4F6C-95B9-B4E9BAA614E3}" type="presParOf" srcId="{EEFBEC16-5985-4AFA-B504-29FC446E808D}" destId="{D9E67C33-5328-4435-A38F-C6615D5FAACC}" srcOrd="6" destOrd="0" presId="urn:microsoft.com/office/officeart/2005/8/layout/vList2"/>
    <dgm:cxn modelId="{9F6E4E5B-8A00-4396-8205-497488A1B3B4}" type="presParOf" srcId="{EEFBEC16-5985-4AFA-B504-29FC446E808D}" destId="{238864D5-F43D-405A-85DE-E4357AD7D529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947723A-D4B8-4D9F-849F-E078C484F7EF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EAAD5AA-406A-4E46-9B14-D6FFC2D2E537}">
      <dgm:prSet/>
      <dgm:spPr/>
      <dgm:t>
        <a:bodyPr/>
        <a:lstStyle/>
        <a:p>
          <a:r>
            <a:rPr lang="en-US" b="1"/>
            <a:t>Accuracy &amp; Cost Savings</a:t>
          </a:r>
          <a:endParaRPr lang="en-US"/>
        </a:p>
      </dgm:t>
    </dgm:pt>
    <dgm:pt modelId="{616F7B86-C103-46ED-9D3B-5FA991F8BCB6}" type="parTrans" cxnId="{9C87738C-9D44-413A-8E60-1F39CFDAA863}">
      <dgm:prSet/>
      <dgm:spPr/>
      <dgm:t>
        <a:bodyPr/>
        <a:lstStyle/>
        <a:p>
          <a:endParaRPr lang="en-US"/>
        </a:p>
      </dgm:t>
    </dgm:pt>
    <dgm:pt modelId="{7531D8DD-681B-4A41-840E-11FE78E04489}" type="sibTrans" cxnId="{9C87738C-9D44-413A-8E60-1F39CFDAA863}">
      <dgm:prSet/>
      <dgm:spPr/>
      <dgm:t>
        <a:bodyPr/>
        <a:lstStyle/>
        <a:p>
          <a:endParaRPr lang="en-US"/>
        </a:p>
      </dgm:t>
    </dgm:pt>
    <dgm:pt modelId="{58667B4F-E4EB-47E6-88C1-25C7E6CA0CCD}">
      <dgm:prSet/>
      <dgm:spPr/>
      <dgm:t>
        <a:bodyPr/>
        <a:lstStyle/>
        <a:p>
          <a:r>
            <a:rPr lang="en-US" b="1"/>
            <a:t>Standardized Calculations</a:t>
          </a:r>
          <a:endParaRPr lang="en-US"/>
        </a:p>
      </dgm:t>
    </dgm:pt>
    <dgm:pt modelId="{833B3402-E6A8-4ADC-A484-1D527C5A2CEF}" type="parTrans" cxnId="{54D7635E-337D-4671-964E-59A821CDDE14}">
      <dgm:prSet/>
      <dgm:spPr/>
      <dgm:t>
        <a:bodyPr/>
        <a:lstStyle/>
        <a:p>
          <a:endParaRPr lang="en-US"/>
        </a:p>
      </dgm:t>
    </dgm:pt>
    <dgm:pt modelId="{B1AF3186-853B-4A33-BF0C-517A3497969F}" type="sibTrans" cxnId="{54D7635E-337D-4671-964E-59A821CDDE14}">
      <dgm:prSet/>
      <dgm:spPr/>
      <dgm:t>
        <a:bodyPr/>
        <a:lstStyle/>
        <a:p>
          <a:endParaRPr lang="en-US"/>
        </a:p>
      </dgm:t>
    </dgm:pt>
    <dgm:pt modelId="{B6A1FA34-AF6F-48A5-8272-9E634876F795}">
      <dgm:prSet/>
      <dgm:spPr/>
      <dgm:t>
        <a:bodyPr/>
        <a:lstStyle/>
        <a:p>
          <a:r>
            <a:rPr lang="en-US"/>
            <a:t>Consistent application of business rules</a:t>
          </a:r>
        </a:p>
      </dgm:t>
    </dgm:pt>
    <dgm:pt modelId="{52D66492-978C-468C-A9B1-1C992398B647}" type="parTrans" cxnId="{19022AEC-4122-449A-BB23-15F38F1F9994}">
      <dgm:prSet/>
      <dgm:spPr/>
      <dgm:t>
        <a:bodyPr/>
        <a:lstStyle/>
        <a:p>
          <a:endParaRPr lang="en-US"/>
        </a:p>
      </dgm:t>
    </dgm:pt>
    <dgm:pt modelId="{862DEF14-3DD5-4AD8-9C34-650510AA7C2A}" type="sibTrans" cxnId="{19022AEC-4122-449A-BB23-15F38F1F9994}">
      <dgm:prSet/>
      <dgm:spPr/>
      <dgm:t>
        <a:bodyPr/>
        <a:lstStyle/>
        <a:p>
          <a:endParaRPr lang="en-US"/>
        </a:p>
      </dgm:t>
    </dgm:pt>
    <dgm:pt modelId="{65AA2308-28A7-4914-9CDA-D8EBCAA0E441}">
      <dgm:prSet/>
      <dgm:spPr/>
      <dgm:t>
        <a:bodyPr/>
        <a:lstStyle/>
        <a:p>
          <a:r>
            <a:rPr lang="en-US"/>
            <a:t>Eliminates manual calculation errors</a:t>
          </a:r>
        </a:p>
      </dgm:t>
    </dgm:pt>
    <dgm:pt modelId="{D845A2FE-4B83-4E68-936F-0C69C551F872}" type="parTrans" cxnId="{34DF5A5B-22DE-4600-ABD0-E369F3952FA3}">
      <dgm:prSet/>
      <dgm:spPr/>
      <dgm:t>
        <a:bodyPr/>
        <a:lstStyle/>
        <a:p>
          <a:endParaRPr lang="en-US"/>
        </a:p>
      </dgm:t>
    </dgm:pt>
    <dgm:pt modelId="{3691250F-0178-4326-9337-911CC358FECD}" type="sibTrans" cxnId="{34DF5A5B-22DE-4600-ABD0-E369F3952FA3}">
      <dgm:prSet/>
      <dgm:spPr/>
      <dgm:t>
        <a:bodyPr/>
        <a:lstStyle/>
        <a:p>
          <a:endParaRPr lang="en-US"/>
        </a:p>
      </dgm:t>
    </dgm:pt>
    <dgm:pt modelId="{32A809A8-0206-4183-A6AB-D22CDA2FD193}">
      <dgm:prSet/>
      <dgm:spPr/>
      <dgm:t>
        <a:bodyPr/>
        <a:lstStyle/>
        <a:p>
          <a:r>
            <a:rPr lang="en-US" b="1"/>
            <a:t>Real-time Validation</a:t>
          </a:r>
          <a:endParaRPr lang="en-US"/>
        </a:p>
      </dgm:t>
    </dgm:pt>
    <dgm:pt modelId="{613EC325-47F4-487F-A6FB-A853BF05D021}" type="parTrans" cxnId="{A1EE7657-7B21-415E-A1E7-4F9BD1514602}">
      <dgm:prSet/>
      <dgm:spPr/>
      <dgm:t>
        <a:bodyPr/>
        <a:lstStyle/>
        <a:p>
          <a:endParaRPr lang="en-US"/>
        </a:p>
      </dgm:t>
    </dgm:pt>
    <dgm:pt modelId="{237C96D7-F603-4568-9158-B3ED566B8B8D}" type="sibTrans" cxnId="{A1EE7657-7B21-415E-A1E7-4F9BD1514602}">
      <dgm:prSet/>
      <dgm:spPr/>
      <dgm:t>
        <a:bodyPr/>
        <a:lstStyle/>
        <a:p>
          <a:endParaRPr lang="en-US"/>
        </a:p>
      </dgm:t>
    </dgm:pt>
    <dgm:pt modelId="{5B12EAFC-5024-4CE6-8611-E237AF47697B}">
      <dgm:prSet/>
      <dgm:spPr/>
      <dgm:t>
        <a:bodyPr/>
        <a:lstStyle/>
        <a:p>
          <a:r>
            <a:rPr lang="en-US"/>
            <a:t>Immediate feedback on claim validity</a:t>
          </a:r>
        </a:p>
      </dgm:t>
    </dgm:pt>
    <dgm:pt modelId="{B27E1F20-093B-40B9-AE61-D004B6F56CB9}" type="parTrans" cxnId="{D8A2F063-B975-486D-9ABE-663C64186845}">
      <dgm:prSet/>
      <dgm:spPr/>
      <dgm:t>
        <a:bodyPr/>
        <a:lstStyle/>
        <a:p>
          <a:endParaRPr lang="en-US"/>
        </a:p>
      </dgm:t>
    </dgm:pt>
    <dgm:pt modelId="{F4A8F5B5-98CC-4771-9E58-54809C962B4F}" type="sibTrans" cxnId="{D8A2F063-B975-486D-9ABE-663C64186845}">
      <dgm:prSet/>
      <dgm:spPr/>
      <dgm:t>
        <a:bodyPr/>
        <a:lstStyle/>
        <a:p>
          <a:endParaRPr lang="en-US"/>
        </a:p>
      </dgm:t>
    </dgm:pt>
    <dgm:pt modelId="{F42B239C-27B5-4EDF-AEA4-4CEC82859BEC}">
      <dgm:prSet/>
      <dgm:spPr/>
      <dgm:t>
        <a:bodyPr/>
        <a:lstStyle/>
        <a:p>
          <a:r>
            <a:rPr lang="en-US"/>
            <a:t>Prevents incorrect submissions</a:t>
          </a:r>
        </a:p>
      </dgm:t>
    </dgm:pt>
    <dgm:pt modelId="{1264F290-99B2-484E-A0F9-42F5FEF75F68}" type="parTrans" cxnId="{DC668B47-597F-4A8B-9F50-4F9ED7C79B3A}">
      <dgm:prSet/>
      <dgm:spPr/>
      <dgm:t>
        <a:bodyPr/>
        <a:lstStyle/>
        <a:p>
          <a:endParaRPr lang="en-US"/>
        </a:p>
      </dgm:t>
    </dgm:pt>
    <dgm:pt modelId="{A0470C29-A7A2-45FC-90A5-D327A50C72F5}" type="sibTrans" cxnId="{DC668B47-597F-4A8B-9F50-4F9ED7C79B3A}">
      <dgm:prSet/>
      <dgm:spPr/>
      <dgm:t>
        <a:bodyPr/>
        <a:lstStyle/>
        <a:p>
          <a:endParaRPr lang="en-US"/>
        </a:p>
      </dgm:t>
    </dgm:pt>
    <dgm:pt modelId="{955EAA03-5773-4E67-95D3-2E8C4A27A2DB}">
      <dgm:prSet/>
      <dgm:spPr/>
      <dgm:t>
        <a:bodyPr/>
        <a:lstStyle/>
        <a:p>
          <a:r>
            <a:rPr lang="en-US" b="1"/>
            <a:t>Budget Management</a:t>
          </a:r>
          <a:endParaRPr lang="en-US"/>
        </a:p>
      </dgm:t>
    </dgm:pt>
    <dgm:pt modelId="{7738F94A-2B84-4C1C-8CB4-D5C7043D059D}" type="parTrans" cxnId="{232BFADB-04F3-4AAD-8608-2AC9BE02F9AA}">
      <dgm:prSet/>
      <dgm:spPr/>
      <dgm:t>
        <a:bodyPr/>
        <a:lstStyle/>
        <a:p>
          <a:endParaRPr lang="en-US"/>
        </a:p>
      </dgm:t>
    </dgm:pt>
    <dgm:pt modelId="{2DB78732-FE26-4CB5-8A9D-196F94A7D7B8}" type="sibTrans" cxnId="{232BFADB-04F3-4AAD-8608-2AC9BE02F9AA}">
      <dgm:prSet/>
      <dgm:spPr/>
      <dgm:t>
        <a:bodyPr/>
        <a:lstStyle/>
        <a:p>
          <a:endParaRPr lang="en-US"/>
        </a:p>
      </dgm:t>
    </dgm:pt>
    <dgm:pt modelId="{88975E70-0377-4FBB-9EE4-90F2717AB043}">
      <dgm:prSet/>
      <dgm:spPr/>
      <dgm:t>
        <a:bodyPr/>
        <a:lstStyle/>
        <a:p>
          <a:r>
            <a:rPr lang="en-US"/>
            <a:t>Clear visibility into contractual expenses</a:t>
          </a:r>
        </a:p>
      </dgm:t>
    </dgm:pt>
    <dgm:pt modelId="{6251AB92-9902-4940-A71E-13C3B30FDF75}" type="parTrans" cxnId="{EB3FD8FF-9193-46D5-841F-167AEC0F32D8}">
      <dgm:prSet/>
      <dgm:spPr/>
      <dgm:t>
        <a:bodyPr/>
        <a:lstStyle/>
        <a:p>
          <a:endParaRPr lang="en-US"/>
        </a:p>
      </dgm:t>
    </dgm:pt>
    <dgm:pt modelId="{C49474BA-DAC2-4A53-B085-7AF454BDA655}" type="sibTrans" cxnId="{EB3FD8FF-9193-46D5-841F-167AEC0F32D8}">
      <dgm:prSet/>
      <dgm:spPr/>
      <dgm:t>
        <a:bodyPr/>
        <a:lstStyle/>
        <a:p>
          <a:endParaRPr lang="en-US"/>
        </a:p>
      </dgm:t>
    </dgm:pt>
    <dgm:pt modelId="{F6A56597-6AFD-46C0-891B-1002F7329869}">
      <dgm:prSet/>
      <dgm:spPr/>
      <dgm:t>
        <a:bodyPr/>
        <a:lstStyle/>
        <a:p>
          <a:r>
            <a:rPr lang="en-US"/>
            <a:t>Accurate forecasting and reporting</a:t>
          </a:r>
        </a:p>
      </dgm:t>
    </dgm:pt>
    <dgm:pt modelId="{386AFEE9-BA98-47A0-9615-100D2865849C}" type="parTrans" cxnId="{315FDB7B-E8E8-447F-A78E-AA24DA404414}">
      <dgm:prSet/>
      <dgm:spPr/>
      <dgm:t>
        <a:bodyPr/>
        <a:lstStyle/>
        <a:p>
          <a:endParaRPr lang="en-US"/>
        </a:p>
      </dgm:t>
    </dgm:pt>
    <dgm:pt modelId="{D5DA6939-AAAB-4549-B097-06D486CB4ED7}" type="sibTrans" cxnId="{315FDB7B-E8E8-447F-A78E-AA24DA404414}">
      <dgm:prSet/>
      <dgm:spPr/>
      <dgm:t>
        <a:bodyPr/>
        <a:lstStyle/>
        <a:p>
          <a:endParaRPr lang="en-US"/>
        </a:p>
      </dgm:t>
    </dgm:pt>
    <dgm:pt modelId="{6409FF0F-7F53-4706-8312-636D38049D0F}" type="pres">
      <dgm:prSet presAssocID="{A947723A-D4B8-4D9F-849F-E078C484F7EF}" presName="diagram" presStyleCnt="0">
        <dgm:presLayoutVars>
          <dgm:dir/>
          <dgm:resizeHandles val="exact"/>
        </dgm:presLayoutVars>
      </dgm:prSet>
      <dgm:spPr/>
    </dgm:pt>
    <dgm:pt modelId="{BD8C69BD-E447-4E0A-9139-1BA7899A5DF3}" type="pres">
      <dgm:prSet presAssocID="{FEAAD5AA-406A-4E46-9B14-D6FFC2D2E537}" presName="node" presStyleLbl="node1" presStyleIdx="0" presStyleCnt="4">
        <dgm:presLayoutVars>
          <dgm:bulletEnabled val="1"/>
        </dgm:presLayoutVars>
      </dgm:prSet>
      <dgm:spPr/>
    </dgm:pt>
    <dgm:pt modelId="{18E6DBB2-8570-451E-A09B-95BBF04645D1}" type="pres">
      <dgm:prSet presAssocID="{7531D8DD-681B-4A41-840E-11FE78E04489}" presName="sibTrans" presStyleCnt="0"/>
      <dgm:spPr/>
    </dgm:pt>
    <dgm:pt modelId="{50DF9FA9-CB57-4215-80C9-888DB6E6596B}" type="pres">
      <dgm:prSet presAssocID="{58667B4F-E4EB-47E6-88C1-25C7E6CA0CCD}" presName="node" presStyleLbl="node1" presStyleIdx="1" presStyleCnt="4">
        <dgm:presLayoutVars>
          <dgm:bulletEnabled val="1"/>
        </dgm:presLayoutVars>
      </dgm:prSet>
      <dgm:spPr/>
    </dgm:pt>
    <dgm:pt modelId="{64C6DA43-E448-4796-8706-61C11761D069}" type="pres">
      <dgm:prSet presAssocID="{B1AF3186-853B-4A33-BF0C-517A3497969F}" presName="sibTrans" presStyleCnt="0"/>
      <dgm:spPr/>
    </dgm:pt>
    <dgm:pt modelId="{0933C648-6DA7-4D84-B5AF-1096DB6FFBB3}" type="pres">
      <dgm:prSet presAssocID="{32A809A8-0206-4183-A6AB-D22CDA2FD193}" presName="node" presStyleLbl="node1" presStyleIdx="2" presStyleCnt="4">
        <dgm:presLayoutVars>
          <dgm:bulletEnabled val="1"/>
        </dgm:presLayoutVars>
      </dgm:prSet>
      <dgm:spPr/>
    </dgm:pt>
    <dgm:pt modelId="{89836034-7803-4961-8507-9E1F9410374E}" type="pres">
      <dgm:prSet presAssocID="{237C96D7-F603-4568-9158-B3ED566B8B8D}" presName="sibTrans" presStyleCnt="0"/>
      <dgm:spPr/>
    </dgm:pt>
    <dgm:pt modelId="{F80345E0-C25C-4252-A2A1-F2AF4CF7978F}" type="pres">
      <dgm:prSet presAssocID="{955EAA03-5773-4E67-95D3-2E8C4A27A2DB}" presName="node" presStyleLbl="node1" presStyleIdx="3" presStyleCnt="4">
        <dgm:presLayoutVars>
          <dgm:bulletEnabled val="1"/>
        </dgm:presLayoutVars>
      </dgm:prSet>
      <dgm:spPr/>
    </dgm:pt>
  </dgm:ptLst>
  <dgm:cxnLst>
    <dgm:cxn modelId="{F627D506-5FBD-47C2-A04E-DB3D21401F4F}" type="presOf" srcId="{B6A1FA34-AF6F-48A5-8272-9E634876F795}" destId="{50DF9FA9-CB57-4215-80C9-888DB6E6596B}" srcOrd="0" destOrd="1" presId="urn:microsoft.com/office/officeart/2005/8/layout/default"/>
    <dgm:cxn modelId="{B2B91413-B401-42DD-872B-3E3C20D420E3}" type="presOf" srcId="{F42B239C-27B5-4EDF-AEA4-4CEC82859BEC}" destId="{0933C648-6DA7-4D84-B5AF-1096DB6FFBB3}" srcOrd="0" destOrd="2" presId="urn:microsoft.com/office/officeart/2005/8/layout/default"/>
    <dgm:cxn modelId="{462B3330-512A-41F7-A9C0-8191C18E93E0}" type="presOf" srcId="{58667B4F-E4EB-47E6-88C1-25C7E6CA0CCD}" destId="{50DF9FA9-CB57-4215-80C9-888DB6E6596B}" srcOrd="0" destOrd="0" presId="urn:microsoft.com/office/officeart/2005/8/layout/default"/>
    <dgm:cxn modelId="{A199FE35-3109-4234-9DFD-17B0C46ADA99}" type="presOf" srcId="{88975E70-0377-4FBB-9EE4-90F2717AB043}" destId="{F80345E0-C25C-4252-A2A1-F2AF4CF7978F}" srcOrd="0" destOrd="1" presId="urn:microsoft.com/office/officeart/2005/8/layout/default"/>
    <dgm:cxn modelId="{7444415B-0A63-408F-8A78-E78C30C80D4C}" type="presOf" srcId="{F6A56597-6AFD-46C0-891B-1002F7329869}" destId="{F80345E0-C25C-4252-A2A1-F2AF4CF7978F}" srcOrd="0" destOrd="2" presId="urn:microsoft.com/office/officeart/2005/8/layout/default"/>
    <dgm:cxn modelId="{34DF5A5B-22DE-4600-ABD0-E369F3952FA3}" srcId="{58667B4F-E4EB-47E6-88C1-25C7E6CA0CCD}" destId="{65AA2308-28A7-4914-9CDA-D8EBCAA0E441}" srcOrd="1" destOrd="0" parTransId="{D845A2FE-4B83-4E68-936F-0C69C551F872}" sibTransId="{3691250F-0178-4326-9337-911CC358FECD}"/>
    <dgm:cxn modelId="{54D7635E-337D-4671-964E-59A821CDDE14}" srcId="{A947723A-D4B8-4D9F-849F-E078C484F7EF}" destId="{58667B4F-E4EB-47E6-88C1-25C7E6CA0CCD}" srcOrd="1" destOrd="0" parTransId="{833B3402-E6A8-4ADC-A484-1D527C5A2CEF}" sibTransId="{B1AF3186-853B-4A33-BF0C-517A3497969F}"/>
    <dgm:cxn modelId="{D8A2F063-B975-486D-9ABE-663C64186845}" srcId="{32A809A8-0206-4183-A6AB-D22CDA2FD193}" destId="{5B12EAFC-5024-4CE6-8611-E237AF47697B}" srcOrd="0" destOrd="0" parTransId="{B27E1F20-093B-40B9-AE61-D004B6F56CB9}" sibTransId="{F4A8F5B5-98CC-4771-9E58-54809C962B4F}"/>
    <dgm:cxn modelId="{DE104A65-8403-43FD-BFDA-D38E20908E96}" type="presOf" srcId="{65AA2308-28A7-4914-9CDA-D8EBCAA0E441}" destId="{50DF9FA9-CB57-4215-80C9-888DB6E6596B}" srcOrd="0" destOrd="2" presId="urn:microsoft.com/office/officeart/2005/8/layout/default"/>
    <dgm:cxn modelId="{DC668B47-597F-4A8B-9F50-4F9ED7C79B3A}" srcId="{32A809A8-0206-4183-A6AB-D22CDA2FD193}" destId="{F42B239C-27B5-4EDF-AEA4-4CEC82859BEC}" srcOrd="1" destOrd="0" parTransId="{1264F290-99B2-484E-A0F9-42F5FEF75F68}" sibTransId="{A0470C29-A7A2-45FC-90A5-D327A50C72F5}"/>
    <dgm:cxn modelId="{CCE2F86A-FC2C-421B-B142-93E5085FC3D8}" type="presOf" srcId="{FEAAD5AA-406A-4E46-9B14-D6FFC2D2E537}" destId="{BD8C69BD-E447-4E0A-9139-1BA7899A5DF3}" srcOrd="0" destOrd="0" presId="urn:microsoft.com/office/officeart/2005/8/layout/default"/>
    <dgm:cxn modelId="{A1EE7657-7B21-415E-A1E7-4F9BD1514602}" srcId="{A947723A-D4B8-4D9F-849F-E078C484F7EF}" destId="{32A809A8-0206-4183-A6AB-D22CDA2FD193}" srcOrd="2" destOrd="0" parTransId="{613EC325-47F4-487F-A6FB-A853BF05D021}" sibTransId="{237C96D7-F603-4568-9158-B3ED566B8B8D}"/>
    <dgm:cxn modelId="{315FDB7B-E8E8-447F-A78E-AA24DA404414}" srcId="{955EAA03-5773-4E67-95D3-2E8C4A27A2DB}" destId="{F6A56597-6AFD-46C0-891B-1002F7329869}" srcOrd="1" destOrd="0" parTransId="{386AFEE9-BA98-47A0-9615-100D2865849C}" sibTransId="{D5DA6939-AAAB-4549-B097-06D486CB4ED7}"/>
    <dgm:cxn modelId="{9C87738C-9D44-413A-8E60-1F39CFDAA863}" srcId="{A947723A-D4B8-4D9F-849F-E078C484F7EF}" destId="{FEAAD5AA-406A-4E46-9B14-D6FFC2D2E537}" srcOrd="0" destOrd="0" parTransId="{616F7B86-C103-46ED-9D3B-5FA991F8BCB6}" sibTransId="{7531D8DD-681B-4A41-840E-11FE78E04489}"/>
    <dgm:cxn modelId="{7363868D-B952-43B8-A809-18986C0ED9FC}" type="presOf" srcId="{5B12EAFC-5024-4CE6-8611-E237AF47697B}" destId="{0933C648-6DA7-4D84-B5AF-1096DB6FFBB3}" srcOrd="0" destOrd="1" presId="urn:microsoft.com/office/officeart/2005/8/layout/default"/>
    <dgm:cxn modelId="{6FEA55AA-D079-46D3-95FE-E7402F4703F9}" type="presOf" srcId="{A947723A-D4B8-4D9F-849F-E078C484F7EF}" destId="{6409FF0F-7F53-4706-8312-636D38049D0F}" srcOrd="0" destOrd="0" presId="urn:microsoft.com/office/officeart/2005/8/layout/default"/>
    <dgm:cxn modelId="{F72043B7-A46D-43B5-99FF-0442D0086BB3}" type="presOf" srcId="{955EAA03-5773-4E67-95D3-2E8C4A27A2DB}" destId="{F80345E0-C25C-4252-A2A1-F2AF4CF7978F}" srcOrd="0" destOrd="0" presId="urn:microsoft.com/office/officeart/2005/8/layout/default"/>
    <dgm:cxn modelId="{232BFADB-04F3-4AAD-8608-2AC9BE02F9AA}" srcId="{A947723A-D4B8-4D9F-849F-E078C484F7EF}" destId="{955EAA03-5773-4E67-95D3-2E8C4A27A2DB}" srcOrd="3" destOrd="0" parTransId="{7738F94A-2B84-4C1C-8CB4-D5C7043D059D}" sibTransId="{2DB78732-FE26-4CB5-8A9D-196F94A7D7B8}"/>
    <dgm:cxn modelId="{19022AEC-4122-449A-BB23-15F38F1F9994}" srcId="{58667B4F-E4EB-47E6-88C1-25C7E6CA0CCD}" destId="{B6A1FA34-AF6F-48A5-8272-9E634876F795}" srcOrd="0" destOrd="0" parTransId="{52D66492-978C-468C-A9B1-1C992398B647}" sibTransId="{862DEF14-3DD5-4AD8-9C34-650510AA7C2A}"/>
    <dgm:cxn modelId="{DBD739EC-D146-43C5-A4BF-06DBAEC9D06B}" type="presOf" srcId="{32A809A8-0206-4183-A6AB-D22CDA2FD193}" destId="{0933C648-6DA7-4D84-B5AF-1096DB6FFBB3}" srcOrd="0" destOrd="0" presId="urn:microsoft.com/office/officeart/2005/8/layout/default"/>
    <dgm:cxn modelId="{EB3FD8FF-9193-46D5-841F-167AEC0F32D8}" srcId="{955EAA03-5773-4E67-95D3-2E8C4A27A2DB}" destId="{88975E70-0377-4FBB-9EE4-90F2717AB043}" srcOrd="0" destOrd="0" parTransId="{6251AB92-9902-4940-A71E-13C3B30FDF75}" sibTransId="{C49474BA-DAC2-4A53-B085-7AF454BDA655}"/>
    <dgm:cxn modelId="{5E559F37-4708-4445-BD21-97601ACB4EC0}" type="presParOf" srcId="{6409FF0F-7F53-4706-8312-636D38049D0F}" destId="{BD8C69BD-E447-4E0A-9139-1BA7899A5DF3}" srcOrd="0" destOrd="0" presId="urn:microsoft.com/office/officeart/2005/8/layout/default"/>
    <dgm:cxn modelId="{0493845F-F97E-4DF1-9B78-7A71DC3048E0}" type="presParOf" srcId="{6409FF0F-7F53-4706-8312-636D38049D0F}" destId="{18E6DBB2-8570-451E-A09B-95BBF04645D1}" srcOrd="1" destOrd="0" presId="urn:microsoft.com/office/officeart/2005/8/layout/default"/>
    <dgm:cxn modelId="{27A16ABD-DEB5-4B6E-B1F3-24D4E5B7DEAA}" type="presParOf" srcId="{6409FF0F-7F53-4706-8312-636D38049D0F}" destId="{50DF9FA9-CB57-4215-80C9-888DB6E6596B}" srcOrd="2" destOrd="0" presId="urn:microsoft.com/office/officeart/2005/8/layout/default"/>
    <dgm:cxn modelId="{F4B96F0E-7239-4E2E-86EC-6617C05770D2}" type="presParOf" srcId="{6409FF0F-7F53-4706-8312-636D38049D0F}" destId="{64C6DA43-E448-4796-8706-61C11761D069}" srcOrd="3" destOrd="0" presId="urn:microsoft.com/office/officeart/2005/8/layout/default"/>
    <dgm:cxn modelId="{F0B40FBD-5E09-4A13-A26B-7822EDCBBE99}" type="presParOf" srcId="{6409FF0F-7F53-4706-8312-636D38049D0F}" destId="{0933C648-6DA7-4D84-B5AF-1096DB6FFBB3}" srcOrd="4" destOrd="0" presId="urn:microsoft.com/office/officeart/2005/8/layout/default"/>
    <dgm:cxn modelId="{97396AE6-D53A-464F-A3A6-A8B083EBA4D6}" type="presParOf" srcId="{6409FF0F-7F53-4706-8312-636D38049D0F}" destId="{89836034-7803-4961-8507-9E1F9410374E}" srcOrd="5" destOrd="0" presId="urn:microsoft.com/office/officeart/2005/8/layout/default"/>
    <dgm:cxn modelId="{5916BF49-4BDD-4BDB-B9D8-85418A976444}" type="presParOf" srcId="{6409FF0F-7F53-4706-8312-636D38049D0F}" destId="{F80345E0-C25C-4252-A2A1-F2AF4CF7978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EAAAE8B-CABC-4C41-887A-64470B39BC9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0212E18-88C9-45B5-96C2-9BEDCC5FE716}">
      <dgm:prSet/>
      <dgm:spPr/>
      <dgm:t>
        <a:bodyPr/>
        <a:lstStyle/>
        <a:p>
          <a:r>
            <a:rPr lang="en-US" b="1"/>
            <a:t>Key Takeaways</a:t>
          </a:r>
          <a:endParaRPr lang="en-US"/>
        </a:p>
      </dgm:t>
    </dgm:pt>
    <dgm:pt modelId="{3C74DDC5-5823-4F77-8FFE-A029D4F0DA19}" type="parTrans" cxnId="{44467002-3564-454F-AC81-43D3CB36B2B9}">
      <dgm:prSet/>
      <dgm:spPr/>
      <dgm:t>
        <a:bodyPr/>
        <a:lstStyle/>
        <a:p>
          <a:endParaRPr lang="en-US"/>
        </a:p>
      </dgm:t>
    </dgm:pt>
    <dgm:pt modelId="{E5E8CFD0-F969-4019-95A9-9671CFCA07F1}" type="sibTrans" cxnId="{44467002-3564-454F-AC81-43D3CB36B2B9}">
      <dgm:prSet/>
      <dgm:spPr/>
      <dgm:t>
        <a:bodyPr/>
        <a:lstStyle/>
        <a:p>
          <a:endParaRPr lang="en-US"/>
        </a:p>
      </dgm:t>
    </dgm:pt>
    <dgm:pt modelId="{1E94DB61-F7D8-44D5-8E2C-A91D4DEDB2DF}">
      <dgm:prSet/>
      <dgm:spPr/>
      <dgm:t>
        <a:bodyPr/>
        <a:lstStyle/>
        <a:p>
          <a:r>
            <a:rPr lang="en-US" b="1"/>
            <a:t>CMCS Delivers:</a:t>
          </a:r>
          <a:endParaRPr lang="en-US"/>
        </a:p>
      </dgm:t>
    </dgm:pt>
    <dgm:pt modelId="{2C8894C7-8FB8-4C36-803C-27E0924424F6}" type="parTrans" cxnId="{CDA0CCF2-22DC-4DDD-81D9-4B8455F802CE}">
      <dgm:prSet/>
      <dgm:spPr/>
      <dgm:t>
        <a:bodyPr/>
        <a:lstStyle/>
        <a:p>
          <a:endParaRPr lang="en-US"/>
        </a:p>
      </dgm:t>
    </dgm:pt>
    <dgm:pt modelId="{20B7A8A1-650F-4F81-A5F6-98EBDA653905}" type="sibTrans" cxnId="{CDA0CCF2-22DC-4DDD-81D9-4B8455F802CE}">
      <dgm:prSet/>
      <dgm:spPr/>
      <dgm:t>
        <a:bodyPr/>
        <a:lstStyle/>
        <a:p>
          <a:endParaRPr lang="en-US"/>
        </a:p>
      </dgm:t>
    </dgm:pt>
    <dgm:pt modelId="{C71AD8BB-7C81-4F58-AEB9-DCCD71B5667D}">
      <dgm:prSet/>
      <dgm:spPr/>
      <dgm:t>
        <a:bodyPr/>
        <a:lstStyle/>
        <a:p>
          <a:r>
            <a:rPr lang="en-US"/>
            <a:t>Complete automation of claim lifecycle</a:t>
          </a:r>
        </a:p>
      </dgm:t>
    </dgm:pt>
    <dgm:pt modelId="{80843200-9AD1-406E-833A-16A15269700C}" type="parTrans" cxnId="{5365D9CC-6D18-49A9-ACD2-61E46F770A4E}">
      <dgm:prSet/>
      <dgm:spPr/>
      <dgm:t>
        <a:bodyPr/>
        <a:lstStyle/>
        <a:p>
          <a:endParaRPr lang="en-US"/>
        </a:p>
      </dgm:t>
    </dgm:pt>
    <dgm:pt modelId="{B9FC0F55-F7AF-4E2C-A7EC-4B6A53AA298A}" type="sibTrans" cxnId="{5365D9CC-6D18-49A9-ACD2-61E46F770A4E}">
      <dgm:prSet/>
      <dgm:spPr/>
      <dgm:t>
        <a:bodyPr/>
        <a:lstStyle/>
        <a:p>
          <a:endParaRPr lang="en-US"/>
        </a:p>
      </dgm:t>
    </dgm:pt>
    <dgm:pt modelId="{0DF9ACC3-FD7D-45A9-AA36-87D2213CC86F}">
      <dgm:prSet/>
      <dgm:spPr/>
      <dgm:t>
        <a:bodyPr/>
        <a:lstStyle/>
        <a:p>
          <a:r>
            <a:rPr lang="en-US"/>
            <a:t>Robust security and compliance features</a:t>
          </a:r>
        </a:p>
      </dgm:t>
    </dgm:pt>
    <dgm:pt modelId="{909C6166-B97D-4D67-94C6-E26AC6D29B55}" type="parTrans" cxnId="{2470B0A0-64A9-4F2E-AEE4-01CBF2830BC9}">
      <dgm:prSet/>
      <dgm:spPr/>
      <dgm:t>
        <a:bodyPr/>
        <a:lstStyle/>
        <a:p>
          <a:endParaRPr lang="en-US"/>
        </a:p>
      </dgm:t>
    </dgm:pt>
    <dgm:pt modelId="{3E41CF2E-793D-47D6-86F8-11A5BC01A311}" type="sibTrans" cxnId="{2470B0A0-64A9-4F2E-AEE4-01CBF2830BC9}">
      <dgm:prSet/>
      <dgm:spPr/>
      <dgm:t>
        <a:bodyPr/>
        <a:lstStyle/>
        <a:p>
          <a:endParaRPr lang="en-US"/>
        </a:p>
      </dgm:t>
    </dgm:pt>
    <dgm:pt modelId="{02A02A8A-2FA0-4268-A539-3DD42DC62D78}">
      <dgm:prSet/>
      <dgm:spPr/>
      <dgm:t>
        <a:bodyPr/>
        <a:lstStyle/>
        <a:p>
          <a:r>
            <a:rPr lang="en-US"/>
            <a:t>Tangible efficiency and cost benefits</a:t>
          </a:r>
        </a:p>
      </dgm:t>
    </dgm:pt>
    <dgm:pt modelId="{92F17D4A-B65B-4AA1-A9FB-37A1B4C8EF87}" type="parTrans" cxnId="{A682C4B6-A2F8-4404-A639-3839898959E6}">
      <dgm:prSet/>
      <dgm:spPr/>
      <dgm:t>
        <a:bodyPr/>
        <a:lstStyle/>
        <a:p>
          <a:endParaRPr lang="en-US"/>
        </a:p>
      </dgm:t>
    </dgm:pt>
    <dgm:pt modelId="{C058FC8F-00D8-4133-8E69-F012C4EE6201}" type="sibTrans" cxnId="{A682C4B6-A2F8-4404-A639-3839898959E6}">
      <dgm:prSet/>
      <dgm:spPr/>
      <dgm:t>
        <a:bodyPr/>
        <a:lstStyle/>
        <a:p>
          <a:endParaRPr lang="en-US"/>
        </a:p>
      </dgm:t>
    </dgm:pt>
    <dgm:pt modelId="{B2166AF4-52F1-4ACC-96F1-6679024C04BA}">
      <dgm:prSet/>
      <dgm:spPr/>
      <dgm:t>
        <a:bodyPr/>
        <a:lstStyle/>
        <a:p>
          <a:r>
            <a:rPr lang="en-US" b="1"/>
            <a:t>Next Steps:</a:t>
          </a:r>
          <a:endParaRPr lang="en-US"/>
        </a:p>
      </dgm:t>
    </dgm:pt>
    <dgm:pt modelId="{60F927CB-36A2-4B57-8EBF-459EEC5E0F50}" type="parTrans" cxnId="{CD0C59E4-4F75-42C7-8668-A693FD79ABE9}">
      <dgm:prSet/>
      <dgm:spPr/>
      <dgm:t>
        <a:bodyPr/>
        <a:lstStyle/>
        <a:p>
          <a:endParaRPr lang="en-US"/>
        </a:p>
      </dgm:t>
    </dgm:pt>
    <dgm:pt modelId="{89518F6C-369F-4BDC-9B59-212A8A01C039}" type="sibTrans" cxnId="{CD0C59E4-4F75-42C7-8668-A693FD79ABE9}">
      <dgm:prSet/>
      <dgm:spPr/>
      <dgm:t>
        <a:bodyPr/>
        <a:lstStyle/>
        <a:p>
          <a:endParaRPr lang="en-US"/>
        </a:p>
      </dgm:t>
    </dgm:pt>
    <dgm:pt modelId="{0F7BAD0A-C24D-4D7A-843D-A83DF474AC5D}">
      <dgm:prSet/>
      <dgm:spPr/>
      <dgm:t>
        <a:bodyPr/>
        <a:lstStyle/>
        <a:p>
          <a:r>
            <a:rPr lang="en-US" b="1"/>
            <a:t>Demo Session</a:t>
          </a:r>
          <a:r>
            <a:rPr lang="en-US"/>
            <a:t> - See the system in action</a:t>
          </a:r>
        </a:p>
      </dgm:t>
    </dgm:pt>
    <dgm:pt modelId="{5C9E6257-9543-4498-89D3-FEFFE8C76616}" type="parTrans" cxnId="{B50C2A75-8923-4344-8141-0A45386952C6}">
      <dgm:prSet/>
      <dgm:spPr/>
      <dgm:t>
        <a:bodyPr/>
        <a:lstStyle/>
        <a:p>
          <a:endParaRPr lang="en-US"/>
        </a:p>
      </dgm:t>
    </dgm:pt>
    <dgm:pt modelId="{93443A1D-5065-4568-B915-1A1ADD102ACB}" type="sibTrans" cxnId="{B50C2A75-8923-4344-8141-0A45386952C6}">
      <dgm:prSet/>
      <dgm:spPr/>
      <dgm:t>
        <a:bodyPr/>
        <a:lstStyle/>
        <a:p>
          <a:endParaRPr lang="en-US"/>
        </a:p>
      </dgm:t>
    </dgm:pt>
    <dgm:pt modelId="{4E930CC0-CCE6-44BC-A7C6-BEABBB43A012}">
      <dgm:prSet/>
      <dgm:spPr/>
      <dgm:t>
        <a:bodyPr/>
        <a:lstStyle/>
        <a:p>
          <a:r>
            <a:rPr lang="en-US" b="1"/>
            <a:t>Requirements Review</a:t>
          </a:r>
          <a:r>
            <a:rPr lang="en-US"/>
            <a:t> - Customize for your institution</a:t>
          </a:r>
        </a:p>
      </dgm:t>
    </dgm:pt>
    <dgm:pt modelId="{D582A443-0D2D-4C08-9EF1-3DCB1473CD55}" type="parTrans" cxnId="{289E4F91-BF16-4E0A-9EAE-3DDD2A806758}">
      <dgm:prSet/>
      <dgm:spPr/>
      <dgm:t>
        <a:bodyPr/>
        <a:lstStyle/>
        <a:p>
          <a:endParaRPr lang="en-US"/>
        </a:p>
      </dgm:t>
    </dgm:pt>
    <dgm:pt modelId="{20612E82-B3AB-4D6B-8667-E16A76834CFD}" type="sibTrans" cxnId="{289E4F91-BF16-4E0A-9EAE-3DDD2A806758}">
      <dgm:prSet/>
      <dgm:spPr/>
      <dgm:t>
        <a:bodyPr/>
        <a:lstStyle/>
        <a:p>
          <a:endParaRPr lang="en-US"/>
        </a:p>
      </dgm:t>
    </dgm:pt>
    <dgm:pt modelId="{AB551302-986E-40AB-8D8F-1637B3F79DDC}">
      <dgm:prSet/>
      <dgm:spPr/>
      <dgm:t>
        <a:bodyPr/>
        <a:lstStyle/>
        <a:p>
          <a:r>
            <a:rPr lang="en-US" b="1"/>
            <a:t>Implementation Planning</a:t>
          </a:r>
          <a:r>
            <a:rPr lang="en-US"/>
            <a:t> - Timeline and resources</a:t>
          </a:r>
        </a:p>
      </dgm:t>
    </dgm:pt>
    <dgm:pt modelId="{C7C03C23-1F72-4578-832E-28BABE690D9D}" type="parTrans" cxnId="{73AAE91E-F35A-4016-B82A-8765BC2D1743}">
      <dgm:prSet/>
      <dgm:spPr/>
      <dgm:t>
        <a:bodyPr/>
        <a:lstStyle/>
        <a:p>
          <a:endParaRPr lang="en-US"/>
        </a:p>
      </dgm:t>
    </dgm:pt>
    <dgm:pt modelId="{14DED7AF-96CD-4C64-B99B-1F44B404A9FD}" type="sibTrans" cxnId="{73AAE91E-F35A-4016-B82A-8765BC2D1743}">
      <dgm:prSet/>
      <dgm:spPr/>
      <dgm:t>
        <a:bodyPr/>
        <a:lstStyle/>
        <a:p>
          <a:endParaRPr lang="en-US"/>
        </a:p>
      </dgm:t>
    </dgm:pt>
    <dgm:pt modelId="{0CFB8D45-D63E-4CB2-99D1-50BEBF700210}">
      <dgm:prSet/>
      <dgm:spPr/>
      <dgm:t>
        <a:bodyPr/>
        <a:lstStyle/>
        <a:p>
          <a:r>
            <a:rPr lang="en-US" b="1"/>
            <a:t>Training &amp; Rollout</a:t>
          </a:r>
          <a:r>
            <a:rPr lang="en-US"/>
            <a:t> - User adoption strategy</a:t>
          </a:r>
        </a:p>
      </dgm:t>
    </dgm:pt>
    <dgm:pt modelId="{8D4342B2-DD66-4F28-845B-2FF5DE55B2DA}" type="parTrans" cxnId="{DA9522A5-5611-47CD-BCBB-EB3331F205F4}">
      <dgm:prSet/>
      <dgm:spPr/>
      <dgm:t>
        <a:bodyPr/>
        <a:lstStyle/>
        <a:p>
          <a:endParaRPr lang="en-US"/>
        </a:p>
      </dgm:t>
    </dgm:pt>
    <dgm:pt modelId="{F86A6554-DC73-467E-8169-BE6C9F714930}" type="sibTrans" cxnId="{DA9522A5-5611-47CD-BCBB-EB3331F205F4}">
      <dgm:prSet/>
      <dgm:spPr/>
      <dgm:t>
        <a:bodyPr/>
        <a:lstStyle/>
        <a:p>
          <a:endParaRPr lang="en-US"/>
        </a:p>
      </dgm:t>
    </dgm:pt>
    <dgm:pt modelId="{F3443C16-CC24-4FB3-88BB-CEA0B5E90DA5}" type="pres">
      <dgm:prSet presAssocID="{9EAAAE8B-CABC-4C41-887A-64470B39BC94}" presName="linear" presStyleCnt="0">
        <dgm:presLayoutVars>
          <dgm:animLvl val="lvl"/>
          <dgm:resizeHandles val="exact"/>
        </dgm:presLayoutVars>
      </dgm:prSet>
      <dgm:spPr/>
    </dgm:pt>
    <dgm:pt modelId="{884CC510-BBA1-4879-BEDF-C518B8F0FD1B}" type="pres">
      <dgm:prSet presAssocID="{10212E18-88C9-45B5-96C2-9BEDCC5FE716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420063FA-089F-46A7-B7D5-C067D0DE413C}" type="pres">
      <dgm:prSet presAssocID="{E5E8CFD0-F969-4019-95A9-9671CFCA07F1}" presName="spacer" presStyleCnt="0"/>
      <dgm:spPr/>
    </dgm:pt>
    <dgm:pt modelId="{586BB5B1-C3F5-43CB-96C8-1E62AD7024FD}" type="pres">
      <dgm:prSet presAssocID="{1E94DB61-F7D8-44D5-8E2C-A91D4DEDB2DF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25581B46-543B-49D2-BFA1-D7EF1364A2F9}" type="pres">
      <dgm:prSet presAssocID="{20B7A8A1-650F-4F81-A5F6-98EBDA653905}" presName="spacer" presStyleCnt="0"/>
      <dgm:spPr/>
    </dgm:pt>
    <dgm:pt modelId="{0F8DCFEB-D178-4353-AD16-AA2E5379EA11}" type="pres">
      <dgm:prSet presAssocID="{C71AD8BB-7C81-4F58-AEB9-DCCD71B5667D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C7820429-DE91-43AF-86AC-B7A1FC8C7609}" type="pres">
      <dgm:prSet presAssocID="{B9FC0F55-F7AF-4E2C-A7EC-4B6A53AA298A}" presName="spacer" presStyleCnt="0"/>
      <dgm:spPr/>
    </dgm:pt>
    <dgm:pt modelId="{26FD8845-7B38-4607-973E-53C1B97E77E6}" type="pres">
      <dgm:prSet presAssocID="{0DF9ACC3-FD7D-45A9-AA36-87D2213CC86F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6E922B88-5D50-405C-B031-499225DB949B}" type="pres">
      <dgm:prSet presAssocID="{3E41CF2E-793D-47D6-86F8-11A5BC01A311}" presName="spacer" presStyleCnt="0"/>
      <dgm:spPr/>
    </dgm:pt>
    <dgm:pt modelId="{FAB8560F-30F7-45BC-8F7E-D601FE3CF683}" type="pres">
      <dgm:prSet presAssocID="{02A02A8A-2FA0-4268-A539-3DD42DC62D78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92286E13-66F3-425E-BED0-C5E070802141}" type="pres">
      <dgm:prSet presAssocID="{C058FC8F-00D8-4133-8E69-F012C4EE6201}" presName="spacer" presStyleCnt="0"/>
      <dgm:spPr/>
    </dgm:pt>
    <dgm:pt modelId="{06799E08-7EBF-498E-8290-C415C60A5AFF}" type="pres">
      <dgm:prSet presAssocID="{B2166AF4-52F1-4ACC-96F1-6679024C04BA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D3A0CE01-685C-4DE6-B937-3854DF553364}" type="pres">
      <dgm:prSet presAssocID="{89518F6C-369F-4BDC-9B59-212A8A01C039}" presName="spacer" presStyleCnt="0"/>
      <dgm:spPr/>
    </dgm:pt>
    <dgm:pt modelId="{0F982791-8474-4DBF-8BEA-12749B694518}" type="pres">
      <dgm:prSet presAssocID="{0F7BAD0A-C24D-4D7A-843D-A83DF474AC5D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E96327A3-412D-4F4C-B060-E6A98A47FAE3}" type="pres">
      <dgm:prSet presAssocID="{93443A1D-5065-4568-B915-1A1ADD102ACB}" presName="spacer" presStyleCnt="0"/>
      <dgm:spPr/>
    </dgm:pt>
    <dgm:pt modelId="{070CE091-6E7A-4EFB-B902-427B829DCC3A}" type="pres">
      <dgm:prSet presAssocID="{4E930CC0-CCE6-44BC-A7C6-BEABBB43A012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50B3DA9A-7FB1-4C4B-A536-032580D110EE}" type="pres">
      <dgm:prSet presAssocID="{20612E82-B3AB-4D6B-8667-E16A76834CFD}" presName="spacer" presStyleCnt="0"/>
      <dgm:spPr/>
    </dgm:pt>
    <dgm:pt modelId="{ABD2C4CC-87F4-453E-8DC2-D7EA1676197E}" type="pres">
      <dgm:prSet presAssocID="{AB551302-986E-40AB-8D8F-1637B3F79DDC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50FFC5A0-21E2-49A9-A4D1-4CF6D9B18F66}" type="pres">
      <dgm:prSet presAssocID="{14DED7AF-96CD-4C64-B99B-1F44B404A9FD}" presName="spacer" presStyleCnt="0"/>
      <dgm:spPr/>
    </dgm:pt>
    <dgm:pt modelId="{613E315A-3E23-4552-9435-1EE4D7AB914F}" type="pres">
      <dgm:prSet presAssocID="{0CFB8D45-D63E-4CB2-99D1-50BEBF700210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44467002-3564-454F-AC81-43D3CB36B2B9}" srcId="{9EAAAE8B-CABC-4C41-887A-64470B39BC94}" destId="{10212E18-88C9-45B5-96C2-9BEDCC5FE716}" srcOrd="0" destOrd="0" parTransId="{3C74DDC5-5823-4F77-8FFE-A029D4F0DA19}" sibTransId="{E5E8CFD0-F969-4019-95A9-9671CFCA07F1}"/>
    <dgm:cxn modelId="{CC80011A-CB78-4E04-9F87-B904058F63C0}" type="presOf" srcId="{9EAAAE8B-CABC-4C41-887A-64470B39BC94}" destId="{F3443C16-CC24-4FB3-88BB-CEA0B5E90DA5}" srcOrd="0" destOrd="0" presId="urn:microsoft.com/office/officeart/2005/8/layout/vList2"/>
    <dgm:cxn modelId="{73AAE91E-F35A-4016-B82A-8765BC2D1743}" srcId="{9EAAAE8B-CABC-4C41-887A-64470B39BC94}" destId="{AB551302-986E-40AB-8D8F-1637B3F79DDC}" srcOrd="8" destOrd="0" parTransId="{C7C03C23-1F72-4578-832E-28BABE690D9D}" sibTransId="{14DED7AF-96CD-4C64-B99B-1F44B404A9FD}"/>
    <dgm:cxn modelId="{FF1AD137-88CF-44EE-A9BD-00DA8CB1B066}" type="presOf" srcId="{B2166AF4-52F1-4ACC-96F1-6679024C04BA}" destId="{06799E08-7EBF-498E-8290-C415C60A5AFF}" srcOrd="0" destOrd="0" presId="urn:microsoft.com/office/officeart/2005/8/layout/vList2"/>
    <dgm:cxn modelId="{15A48A61-036F-4262-8A78-3AECBAE16B7B}" type="presOf" srcId="{0DF9ACC3-FD7D-45A9-AA36-87D2213CC86F}" destId="{26FD8845-7B38-4607-973E-53C1B97E77E6}" srcOrd="0" destOrd="0" presId="urn:microsoft.com/office/officeart/2005/8/layout/vList2"/>
    <dgm:cxn modelId="{AF0F5F53-1DAE-4ED1-B662-A9E39EE72D42}" type="presOf" srcId="{02A02A8A-2FA0-4268-A539-3DD42DC62D78}" destId="{FAB8560F-30F7-45BC-8F7E-D601FE3CF683}" srcOrd="0" destOrd="0" presId="urn:microsoft.com/office/officeart/2005/8/layout/vList2"/>
    <dgm:cxn modelId="{B50C2A75-8923-4344-8141-0A45386952C6}" srcId="{9EAAAE8B-CABC-4C41-887A-64470B39BC94}" destId="{0F7BAD0A-C24D-4D7A-843D-A83DF474AC5D}" srcOrd="6" destOrd="0" parTransId="{5C9E6257-9543-4498-89D3-FEFFE8C76616}" sibTransId="{93443A1D-5065-4568-B915-1A1ADD102ACB}"/>
    <dgm:cxn modelId="{94FDA482-5C2C-4067-B0AF-695C9B68FDA6}" type="presOf" srcId="{0CFB8D45-D63E-4CB2-99D1-50BEBF700210}" destId="{613E315A-3E23-4552-9435-1EE4D7AB914F}" srcOrd="0" destOrd="0" presId="urn:microsoft.com/office/officeart/2005/8/layout/vList2"/>
    <dgm:cxn modelId="{8B9C3685-C9D2-4729-AD58-FA6BEFAC1BF6}" type="presOf" srcId="{C71AD8BB-7C81-4F58-AEB9-DCCD71B5667D}" destId="{0F8DCFEB-D178-4353-AD16-AA2E5379EA11}" srcOrd="0" destOrd="0" presId="urn:microsoft.com/office/officeart/2005/8/layout/vList2"/>
    <dgm:cxn modelId="{D77A5E8A-7F22-48D5-B754-468158A07950}" type="presOf" srcId="{10212E18-88C9-45B5-96C2-9BEDCC5FE716}" destId="{884CC510-BBA1-4879-BEDF-C518B8F0FD1B}" srcOrd="0" destOrd="0" presId="urn:microsoft.com/office/officeart/2005/8/layout/vList2"/>
    <dgm:cxn modelId="{289E4F91-BF16-4E0A-9EAE-3DDD2A806758}" srcId="{9EAAAE8B-CABC-4C41-887A-64470B39BC94}" destId="{4E930CC0-CCE6-44BC-A7C6-BEABBB43A012}" srcOrd="7" destOrd="0" parTransId="{D582A443-0D2D-4C08-9EF1-3DCB1473CD55}" sibTransId="{20612E82-B3AB-4D6B-8667-E16A76834CFD}"/>
    <dgm:cxn modelId="{2470B0A0-64A9-4F2E-AEE4-01CBF2830BC9}" srcId="{9EAAAE8B-CABC-4C41-887A-64470B39BC94}" destId="{0DF9ACC3-FD7D-45A9-AA36-87D2213CC86F}" srcOrd="3" destOrd="0" parTransId="{909C6166-B97D-4D67-94C6-E26AC6D29B55}" sibTransId="{3E41CF2E-793D-47D6-86F8-11A5BC01A311}"/>
    <dgm:cxn modelId="{DA9522A5-5611-47CD-BCBB-EB3331F205F4}" srcId="{9EAAAE8B-CABC-4C41-887A-64470B39BC94}" destId="{0CFB8D45-D63E-4CB2-99D1-50BEBF700210}" srcOrd="9" destOrd="0" parTransId="{8D4342B2-DD66-4F28-845B-2FF5DE55B2DA}" sibTransId="{F86A6554-DC73-467E-8169-BE6C9F714930}"/>
    <dgm:cxn modelId="{A682C4B6-A2F8-4404-A639-3839898959E6}" srcId="{9EAAAE8B-CABC-4C41-887A-64470B39BC94}" destId="{02A02A8A-2FA0-4268-A539-3DD42DC62D78}" srcOrd="4" destOrd="0" parTransId="{92F17D4A-B65B-4AA1-A9FB-37A1B4C8EF87}" sibTransId="{C058FC8F-00D8-4133-8E69-F012C4EE6201}"/>
    <dgm:cxn modelId="{BED711C2-ADDA-4E3D-8FA2-ABD18FA26F6E}" type="presOf" srcId="{1E94DB61-F7D8-44D5-8E2C-A91D4DEDB2DF}" destId="{586BB5B1-C3F5-43CB-96C8-1E62AD7024FD}" srcOrd="0" destOrd="0" presId="urn:microsoft.com/office/officeart/2005/8/layout/vList2"/>
    <dgm:cxn modelId="{5365D9CC-6D18-49A9-ACD2-61E46F770A4E}" srcId="{9EAAAE8B-CABC-4C41-887A-64470B39BC94}" destId="{C71AD8BB-7C81-4F58-AEB9-DCCD71B5667D}" srcOrd="2" destOrd="0" parTransId="{80843200-9AD1-406E-833A-16A15269700C}" sibTransId="{B9FC0F55-F7AF-4E2C-A7EC-4B6A53AA298A}"/>
    <dgm:cxn modelId="{CD0C59E4-4F75-42C7-8668-A693FD79ABE9}" srcId="{9EAAAE8B-CABC-4C41-887A-64470B39BC94}" destId="{B2166AF4-52F1-4ACC-96F1-6679024C04BA}" srcOrd="5" destOrd="0" parTransId="{60F927CB-36A2-4B57-8EBF-459EEC5E0F50}" sibTransId="{89518F6C-369F-4BDC-9B59-212A8A01C039}"/>
    <dgm:cxn modelId="{5F0EF2E4-4BAA-4FC3-8344-40321C19F9E0}" type="presOf" srcId="{0F7BAD0A-C24D-4D7A-843D-A83DF474AC5D}" destId="{0F982791-8474-4DBF-8BEA-12749B694518}" srcOrd="0" destOrd="0" presId="urn:microsoft.com/office/officeart/2005/8/layout/vList2"/>
    <dgm:cxn modelId="{1089BCE9-EB64-4FC8-A91C-834E61E62DA3}" type="presOf" srcId="{AB551302-986E-40AB-8D8F-1637B3F79DDC}" destId="{ABD2C4CC-87F4-453E-8DC2-D7EA1676197E}" srcOrd="0" destOrd="0" presId="urn:microsoft.com/office/officeart/2005/8/layout/vList2"/>
    <dgm:cxn modelId="{7AD44AEE-705A-49B6-89BF-C98338E7492A}" type="presOf" srcId="{4E930CC0-CCE6-44BC-A7C6-BEABBB43A012}" destId="{070CE091-6E7A-4EFB-B902-427B829DCC3A}" srcOrd="0" destOrd="0" presId="urn:microsoft.com/office/officeart/2005/8/layout/vList2"/>
    <dgm:cxn modelId="{CDA0CCF2-22DC-4DDD-81D9-4B8455F802CE}" srcId="{9EAAAE8B-CABC-4C41-887A-64470B39BC94}" destId="{1E94DB61-F7D8-44D5-8E2C-A91D4DEDB2DF}" srcOrd="1" destOrd="0" parTransId="{2C8894C7-8FB8-4C36-803C-27E0924424F6}" sibTransId="{20B7A8A1-650F-4F81-A5F6-98EBDA653905}"/>
    <dgm:cxn modelId="{77B14044-D20F-45D7-871B-86E58CB5102C}" type="presParOf" srcId="{F3443C16-CC24-4FB3-88BB-CEA0B5E90DA5}" destId="{884CC510-BBA1-4879-BEDF-C518B8F0FD1B}" srcOrd="0" destOrd="0" presId="urn:microsoft.com/office/officeart/2005/8/layout/vList2"/>
    <dgm:cxn modelId="{AC720997-A0DB-4651-98D0-0C3D2D94E1E1}" type="presParOf" srcId="{F3443C16-CC24-4FB3-88BB-CEA0B5E90DA5}" destId="{420063FA-089F-46A7-B7D5-C067D0DE413C}" srcOrd="1" destOrd="0" presId="urn:microsoft.com/office/officeart/2005/8/layout/vList2"/>
    <dgm:cxn modelId="{05D1808D-4ABD-4652-9334-80E5DA4E6ECD}" type="presParOf" srcId="{F3443C16-CC24-4FB3-88BB-CEA0B5E90DA5}" destId="{586BB5B1-C3F5-43CB-96C8-1E62AD7024FD}" srcOrd="2" destOrd="0" presId="urn:microsoft.com/office/officeart/2005/8/layout/vList2"/>
    <dgm:cxn modelId="{31ADB6E1-5ABA-4F26-BCB0-B1E83DAEDA1A}" type="presParOf" srcId="{F3443C16-CC24-4FB3-88BB-CEA0B5E90DA5}" destId="{25581B46-543B-49D2-BFA1-D7EF1364A2F9}" srcOrd="3" destOrd="0" presId="urn:microsoft.com/office/officeart/2005/8/layout/vList2"/>
    <dgm:cxn modelId="{6DD8DF42-C99C-47A3-8B22-5ED38C435D37}" type="presParOf" srcId="{F3443C16-CC24-4FB3-88BB-CEA0B5E90DA5}" destId="{0F8DCFEB-D178-4353-AD16-AA2E5379EA11}" srcOrd="4" destOrd="0" presId="urn:microsoft.com/office/officeart/2005/8/layout/vList2"/>
    <dgm:cxn modelId="{E9FE0156-2D1D-4E84-9205-3D2B3F2E48C3}" type="presParOf" srcId="{F3443C16-CC24-4FB3-88BB-CEA0B5E90DA5}" destId="{C7820429-DE91-43AF-86AC-B7A1FC8C7609}" srcOrd="5" destOrd="0" presId="urn:microsoft.com/office/officeart/2005/8/layout/vList2"/>
    <dgm:cxn modelId="{FAD6EFF3-A626-4DC1-8645-3DEC99ABF599}" type="presParOf" srcId="{F3443C16-CC24-4FB3-88BB-CEA0B5E90DA5}" destId="{26FD8845-7B38-4607-973E-53C1B97E77E6}" srcOrd="6" destOrd="0" presId="urn:microsoft.com/office/officeart/2005/8/layout/vList2"/>
    <dgm:cxn modelId="{A2805D46-1066-4E16-B2A5-6E7483ABD716}" type="presParOf" srcId="{F3443C16-CC24-4FB3-88BB-CEA0B5E90DA5}" destId="{6E922B88-5D50-405C-B031-499225DB949B}" srcOrd="7" destOrd="0" presId="urn:microsoft.com/office/officeart/2005/8/layout/vList2"/>
    <dgm:cxn modelId="{12ED4E60-BB73-4C29-B9D8-1A9B9C87CA98}" type="presParOf" srcId="{F3443C16-CC24-4FB3-88BB-CEA0B5E90DA5}" destId="{FAB8560F-30F7-45BC-8F7E-D601FE3CF683}" srcOrd="8" destOrd="0" presId="urn:microsoft.com/office/officeart/2005/8/layout/vList2"/>
    <dgm:cxn modelId="{D5C1116A-D795-4647-8229-67CF189FD376}" type="presParOf" srcId="{F3443C16-CC24-4FB3-88BB-CEA0B5E90DA5}" destId="{92286E13-66F3-425E-BED0-C5E070802141}" srcOrd="9" destOrd="0" presId="urn:microsoft.com/office/officeart/2005/8/layout/vList2"/>
    <dgm:cxn modelId="{E45B5E4D-4F47-4ADB-A216-4AD654DB0DEC}" type="presParOf" srcId="{F3443C16-CC24-4FB3-88BB-CEA0B5E90DA5}" destId="{06799E08-7EBF-498E-8290-C415C60A5AFF}" srcOrd="10" destOrd="0" presId="urn:microsoft.com/office/officeart/2005/8/layout/vList2"/>
    <dgm:cxn modelId="{585DDB22-7A3B-4867-8FD4-6A769747AEDB}" type="presParOf" srcId="{F3443C16-CC24-4FB3-88BB-CEA0B5E90DA5}" destId="{D3A0CE01-685C-4DE6-B937-3854DF553364}" srcOrd="11" destOrd="0" presId="urn:microsoft.com/office/officeart/2005/8/layout/vList2"/>
    <dgm:cxn modelId="{7234D141-FCE9-440F-BC75-43905E68AB25}" type="presParOf" srcId="{F3443C16-CC24-4FB3-88BB-CEA0B5E90DA5}" destId="{0F982791-8474-4DBF-8BEA-12749B694518}" srcOrd="12" destOrd="0" presId="urn:microsoft.com/office/officeart/2005/8/layout/vList2"/>
    <dgm:cxn modelId="{4B88F6A3-EA36-4C34-BDFD-38B68A51A643}" type="presParOf" srcId="{F3443C16-CC24-4FB3-88BB-CEA0B5E90DA5}" destId="{E96327A3-412D-4F4C-B060-E6A98A47FAE3}" srcOrd="13" destOrd="0" presId="urn:microsoft.com/office/officeart/2005/8/layout/vList2"/>
    <dgm:cxn modelId="{FF5F45EF-9301-4BDF-B6B9-61DB7DD612A8}" type="presParOf" srcId="{F3443C16-CC24-4FB3-88BB-CEA0B5E90DA5}" destId="{070CE091-6E7A-4EFB-B902-427B829DCC3A}" srcOrd="14" destOrd="0" presId="urn:microsoft.com/office/officeart/2005/8/layout/vList2"/>
    <dgm:cxn modelId="{E5655C7A-40A5-40EB-B053-CC0F299F9D27}" type="presParOf" srcId="{F3443C16-CC24-4FB3-88BB-CEA0B5E90DA5}" destId="{50B3DA9A-7FB1-4C4B-A536-032580D110EE}" srcOrd="15" destOrd="0" presId="urn:microsoft.com/office/officeart/2005/8/layout/vList2"/>
    <dgm:cxn modelId="{1A4D5F74-11C1-472F-8E1D-3F3E71E68058}" type="presParOf" srcId="{F3443C16-CC24-4FB3-88BB-CEA0B5E90DA5}" destId="{ABD2C4CC-87F4-453E-8DC2-D7EA1676197E}" srcOrd="16" destOrd="0" presId="urn:microsoft.com/office/officeart/2005/8/layout/vList2"/>
    <dgm:cxn modelId="{4A3A8F44-F2BC-4D1F-8D15-1C34D42AF1E5}" type="presParOf" srcId="{F3443C16-CC24-4FB3-88BB-CEA0B5E90DA5}" destId="{50FFC5A0-21E2-49A9-A4D1-4CF6D9B18F66}" srcOrd="17" destOrd="0" presId="urn:microsoft.com/office/officeart/2005/8/layout/vList2"/>
    <dgm:cxn modelId="{4E3F00E3-9B50-4BEA-817E-FA4870F31E06}" type="presParOf" srcId="{F3443C16-CC24-4FB3-88BB-CEA0B5E90DA5}" destId="{613E315A-3E23-4552-9435-1EE4D7AB914F}" srcOrd="1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A8B9BF-EC5E-46A2-BA0D-531F8385DE96}">
      <dsp:nvSpPr>
        <dsp:cNvPr id="0" name=""/>
        <dsp:cNvSpPr/>
      </dsp:nvSpPr>
      <dsp:spPr>
        <a:xfrm>
          <a:off x="1553517" y="575739"/>
          <a:ext cx="3261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6175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07685" y="619675"/>
        <a:ext cx="17838" cy="3567"/>
      </dsp:txXfrm>
    </dsp:sp>
    <dsp:sp modelId="{8B74A53A-D3E1-43E2-98DE-CB4EA5AB66B5}">
      <dsp:nvSpPr>
        <dsp:cNvPr id="0" name=""/>
        <dsp:cNvSpPr/>
      </dsp:nvSpPr>
      <dsp:spPr>
        <a:xfrm>
          <a:off x="4120" y="156100"/>
          <a:ext cx="1551196" cy="9307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b="1" kern="1200"/>
            <a:t>Multi-Role Platform</a:t>
          </a:r>
          <a:endParaRPr lang="en-US" sz="1400" kern="1200"/>
        </a:p>
      </dsp:txBody>
      <dsp:txXfrm>
        <a:off x="4120" y="156100"/>
        <a:ext cx="1551196" cy="930718"/>
      </dsp:txXfrm>
    </dsp:sp>
    <dsp:sp modelId="{E5E2FEDE-E86E-4678-8116-2B2CC8758029}">
      <dsp:nvSpPr>
        <dsp:cNvPr id="0" name=""/>
        <dsp:cNvSpPr/>
      </dsp:nvSpPr>
      <dsp:spPr>
        <a:xfrm>
          <a:off x="3461489" y="575739"/>
          <a:ext cx="3261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6175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15658" y="619675"/>
        <a:ext cx="17838" cy="3567"/>
      </dsp:txXfrm>
    </dsp:sp>
    <dsp:sp modelId="{2BF8CC3D-4CD6-4B9C-BFF9-1DDE43962E13}">
      <dsp:nvSpPr>
        <dsp:cNvPr id="0" name=""/>
        <dsp:cNvSpPr/>
      </dsp:nvSpPr>
      <dsp:spPr>
        <a:xfrm>
          <a:off x="1912093" y="156100"/>
          <a:ext cx="1551196" cy="93071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b="1" kern="1200"/>
            <a:t>Three User Types:</a:t>
          </a:r>
          <a:endParaRPr lang="en-US" sz="1400" kern="1200"/>
        </a:p>
      </dsp:txBody>
      <dsp:txXfrm>
        <a:off x="1912093" y="156100"/>
        <a:ext cx="1551196" cy="930718"/>
      </dsp:txXfrm>
    </dsp:sp>
    <dsp:sp modelId="{55A6BEA0-5DD5-4064-ADEC-E54CC73B0C7D}">
      <dsp:nvSpPr>
        <dsp:cNvPr id="0" name=""/>
        <dsp:cNvSpPr/>
      </dsp:nvSpPr>
      <dsp:spPr>
        <a:xfrm>
          <a:off x="779719" y="1085018"/>
          <a:ext cx="3815944" cy="326175"/>
        </a:xfrm>
        <a:custGeom>
          <a:avLst/>
          <a:gdLst/>
          <a:ahLst/>
          <a:cxnLst/>
          <a:rect l="0" t="0" r="0" b="0"/>
          <a:pathLst>
            <a:path>
              <a:moveTo>
                <a:pt x="3815944" y="0"/>
              </a:moveTo>
              <a:lnTo>
                <a:pt x="3815944" y="180187"/>
              </a:lnTo>
              <a:lnTo>
                <a:pt x="0" y="180187"/>
              </a:lnTo>
              <a:lnTo>
                <a:pt x="0" y="326175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91876" y="1246322"/>
        <a:ext cx="191629" cy="3567"/>
      </dsp:txXfrm>
    </dsp:sp>
    <dsp:sp modelId="{2B33866F-4666-4A23-A54F-3006E7415C71}">
      <dsp:nvSpPr>
        <dsp:cNvPr id="0" name=""/>
        <dsp:cNvSpPr/>
      </dsp:nvSpPr>
      <dsp:spPr>
        <a:xfrm>
          <a:off x="3820065" y="156100"/>
          <a:ext cx="1551196" cy="93071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b="1" kern="1200"/>
            <a:t>Lecturers</a:t>
          </a:r>
          <a:r>
            <a:rPr lang="en-ZA" sz="1400" kern="1200"/>
            <a:t> - Submit claims &amp; documents</a:t>
          </a:r>
          <a:endParaRPr lang="en-US" sz="1400" kern="1200"/>
        </a:p>
      </dsp:txBody>
      <dsp:txXfrm>
        <a:off x="3820065" y="156100"/>
        <a:ext cx="1551196" cy="930718"/>
      </dsp:txXfrm>
    </dsp:sp>
    <dsp:sp modelId="{B4E79E78-ED62-4197-8B34-C7AF889630AC}">
      <dsp:nvSpPr>
        <dsp:cNvPr id="0" name=""/>
        <dsp:cNvSpPr/>
      </dsp:nvSpPr>
      <dsp:spPr>
        <a:xfrm>
          <a:off x="1553517" y="1863233"/>
          <a:ext cx="3261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6175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07685" y="1907169"/>
        <a:ext cx="17838" cy="3567"/>
      </dsp:txXfrm>
    </dsp:sp>
    <dsp:sp modelId="{4015B2DB-E622-43EE-8D55-E40E782AD7C5}">
      <dsp:nvSpPr>
        <dsp:cNvPr id="0" name=""/>
        <dsp:cNvSpPr/>
      </dsp:nvSpPr>
      <dsp:spPr>
        <a:xfrm>
          <a:off x="4120" y="1443594"/>
          <a:ext cx="1551196" cy="93071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b="1" kern="1200"/>
            <a:t>Administrators</a:t>
          </a:r>
          <a:r>
            <a:rPr lang="en-ZA" sz="1400" kern="1200"/>
            <a:t> - Review &amp; approve claims</a:t>
          </a:r>
          <a:endParaRPr lang="en-US" sz="1400" kern="1200"/>
        </a:p>
      </dsp:txBody>
      <dsp:txXfrm>
        <a:off x="4120" y="1443594"/>
        <a:ext cx="1551196" cy="930718"/>
      </dsp:txXfrm>
    </dsp:sp>
    <dsp:sp modelId="{366EBFD1-6E95-44D1-A94C-7056752BCF13}">
      <dsp:nvSpPr>
        <dsp:cNvPr id="0" name=""/>
        <dsp:cNvSpPr/>
      </dsp:nvSpPr>
      <dsp:spPr>
        <a:xfrm>
          <a:off x="3461489" y="1863233"/>
          <a:ext cx="3261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6175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15658" y="1907169"/>
        <a:ext cx="17838" cy="3567"/>
      </dsp:txXfrm>
    </dsp:sp>
    <dsp:sp modelId="{BD46D7B2-500E-4629-A1E4-46A59489F1B1}">
      <dsp:nvSpPr>
        <dsp:cNvPr id="0" name=""/>
        <dsp:cNvSpPr/>
      </dsp:nvSpPr>
      <dsp:spPr>
        <a:xfrm>
          <a:off x="1912093" y="1443594"/>
          <a:ext cx="1551196" cy="93071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b="1" kern="1200"/>
            <a:t>HR Personnel</a:t>
          </a:r>
          <a:r>
            <a:rPr lang="en-ZA" sz="1400" kern="1200"/>
            <a:t> - Generate reports &amp; manage users</a:t>
          </a:r>
          <a:endParaRPr lang="en-US" sz="1400" kern="1200"/>
        </a:p>
      </dsp:txBody>
      <dsp:txXfrm>
        <a:off x="1912093" y="1443594"/>
        <a:ext cx="1551196" cy="930718"/>
      </dsp:txXfrm>
    </dsp:sp>
    <dsp:sp modelId="{8C6D6539-0998-405E-A49F-6768310F10AF}">
      <dsp:nvSpPr>
        <dsp:cNvPr id="0" name=""/>
        <dsp:cNvSpPr/>
      </dsp:nvSpPr>
      <dsp:spPr>
        <a:xfrm>
          <a:off x="779719" y="2372512"/>
          <a:ext cx="3815944" cy="326175"/>
        </a:xfrm>
        <a:custGeom>
          <a:avLst/>
          <a:gdLst/>
          <a:ahLst/>
          <a:cxnLst/>
          <a:rect l="0" t="0" r="0" b="0"/>
          <a:pathLst>
            <a:path>
              <a:moveTo>
                <a:pt x="3815944" y="0"/>
              </a:moveTo>
              <a:lnTo>
                <a:pt x="3815944" y="180187"/>
              </a:lnTo>
              <a:lnTo>
                <a:pt x="0" y="180187"/>
              </a:lnTo>
              <a:lnTo>
                <a:pt x="0" y="326175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91876" y="2533816"/>
        <a:ext cx="191629" cy="3567"/>
      </dsp:txXfrm>
    </dsp:sp>
    <dsp:sp modelId="{81E0B271-ED14-4D1A-979E-4A668929A647}">
      <dsp:nvSpPr>
        <dsp:cNvPr id="0" name=""/>
        <dsp:cNvSpPr/>
      </dsp:nvSpPr>
      <dsp:spPr>
        <a:xfrm>
          <a:off x="3820065" y="1443594"/>
          <a:ext cx="1551196" cy="9307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b="1" kern="1200"/>
            <a:t>Technology Stack:</a:t>
          </a:r>
          <a:endParaRPr lang="en-US" sz="1400" kern="1200"/>
        </a:p>
      </dsp:txBody>
      <dsp:txXfrm>
        <a:off x="3820065" y="1443594"/>
        <a:ext cx="1551196" cy="930718"/>
      </dsp:txXfrm>
    </dsp:sp>
    <dsp:sp modelId="{DDE94056-C99F-4498-B094-6C6806D53A3C}">
      <dsp:nvSpPr>
        <dsp:cNvPr id="0" name=""/>
        <dsp:cNvSpPr/>
      </dsp:nvSpPr>
      <dsp:spPr>
        <a:xfrm>
          <a:off x="1553517" y="3150726"/>
          <a:ext cx="3261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6175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07685" y="3194662"/>
        <a:ext cx="17838" cy="3567"/>
      </dsp:txXfrm>
    </dsp:sp>
    <dsp:sp modelId="{4282CBA0-EF68-422C-98C2-50A1CEDB08A7}">
      <dsp:nvSpPr>
        <dsp:cNvPr id="0" name=""/>
        <dsp:cNvSpPr/>
      </dsp:nvSpPr>
      <dsp:spPr>
        <a:xfrm>
          <a:off x="4120" y="2731087"/>
          <a:ext cx="1551196" cy="93071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kern="1200">
              <a:hlinkClick xmlns:r="http://schemas.openxmlformats.org/officeDocument/2006/relationships" r:id="rId1"/>
            </a:rPr>
            <a:t>ASP.NET</a:t>
          </a:r>
          <a:r>
            <a:rPr lang="en-ZA" sz="1400" kern="1200"/>
            <a:t> Core MVC</a:t>
          </a:r>
          <a:endParaRPr lang="en-US" sz="1400" kern="1200"/>
        </a:p>
      </dsp:txBody>
      <dsp:txXfrm>
        <a:off x="4120" y="2731087"/>
        <a:ext cx="1551196" cy="930718"/>
      </dsp:txXfrm>
    </dsp:sp>
    <dsp:sp modelId="{DACF6297-6B06-43C9-AF6E-5DA508CADAB6}">
      <dsp:nvSpPr>
        <dsp:cNvPr id="0" name=""/>
        <dsp:cNvSpPr/>
      </dsp:nvSpPr>
      <dsp:spPr>
        <a:xfrm>
          <a:off x="3461489" y="3150726"/>
          <a:ext cx="32617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6175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15658" y="3194662"/>
        <a:ext cx="17838" cy="3567"/>
      </dsp:txXfrm>
    </dsp:sp>
    <dsp:sp modelId="{642B0A45-CA1F-4FC9-BA3A-BB685626F966}">
      <dsp:nvSpPr>
        <dsp:cNvPr id="0" name=""/>
        <dsp:cNvSpPr/>
      </dsp:nvSpPr>
      <dsp:spPr>
        <a:xfrm>
          <a:off x="1912093" y="2731087"/>
          <a:ext cx="1551196" cy="93071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kern="1200"/>
            <a:t>Entity Framework</a:t>
          </a:r>
          <a:endParaRPr lang="en-US" sz="1400" kern="1200"/>
        </a:p>
      </dsp:txBody>
      <dsp:txXfrm>
        <a:off x="1912093" y="2731087"/>
        <a:ext cx="1551196" cy="930718"/>
      </dsp:txXfrm>
    </dsp:sp>
    <dsp:sp modelId="{3DBB458C-6423-4E36-AC20-9318C577ACE5}">
      <dsp:nvSpPr>
        <dsp:cNvPr id="0" name=""/>
        <dsp:cNvSpPr/>
      </dsp:nvSpPr>
      <dsp:spPr>
        <a:xfrm>
          <a:off x="779719" y="3660005"/>
          <a:ext cx="3815944" cy="326175"/>
        </a:xfrm>
        <a:custGeom>
          <a:avLst/>
          <a:gdLst/>
          <a:ahLst/>
          <a:cxnLst/>
          <a:rect l="0" t="0" r="0" b="0"/>
          <a:pathLst>
            <a:path>
              <a:moveTo>
                <a:pt x="3815944" y="0"/>
              </a:moveTo>
              <a:lnTo>
                <a:pt x="3815944" y="180187"/>
              </a:lnTo>
              <a:lnTo>
                <a:pt x="0" y="180187"/>
              </a:lnTo>
              <a:lnTo>
                <a:pt x="0" y="326175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91876" y="3821309"/>
        <a:ext cx="191629" cy="3567"/>
      </dsp:txXfrm>
    </dsp:sp>
    <dsp:sp modelId="{6BAA4556-748C-4790-B8A7-824F33B2C1E6}">
      <dsp:nvSpPr>
        <dsp:cNvPr id="0" name=""/>
        <dsp:cNvSpPr/>
      </dsp:nvSpPr>
      <dsp:spPr>
        <a:xfrm>
          <a:off x="3820065" y="2731087"/>
          <a:ext cx="1551196" cy="93071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kern="1200"/>
            <a:t>SQL Server</a:t>
          </a:r>
          <a:endParaRPr lang="en-US" sz="1400" kern="1200"/>
        </a:p>
      </dsp:txBody>
      <dsp:txXfrm>
        <a:off x="3820065" y="2731087"/>
        <a:ext cx="1551196" cy="930718"/>
      </dsp:txXfrm>
    </dsp:sp>
    <dsp:sp modelId="{128D4256-BEA1-41B7-9DED-6BAFC94354BD}">
      <dsp:nvSpPr>
        <dsp:cNvPr id="0" name=""/>
        <dsp:cNvSpPr/>
      </dsp:nvSpPr>
      <dsp:spPr>
        <a:xfrm>
          <a:off x="4120" y="4018581"/>
          <a:ext cx="1551196" cy="93071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79786" rIns="76010" bIns="7978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400" kern="1200"/>
            <a:t>Identity Management</a:t>
          </a:r>
          <a:endParaRPr lang="en-US" sz="1400" kern="1200"/>
        </a:p>
      </dsp:txBody>
      <dsp:txXfrm>
        <a:off x="4120" y="4018581"/>
        <a:ext cx="1551196" cy="9307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263780-178D-4ED1-A595-6EF6E5393794}">
      <dsp:nvSpPr>
        <dsp:cNvPr id="0" name=""/>
        <dsp:cNvSpPr/>
      </dsp:nvSpPr>
      <dsp:spPr>
        <a:xfrm>
          <a:off x="0" y="623"/>
          <a:ext cx="721641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0A2D95-06D1-4D66-AA74-F07AF51746C9}">
      <dsp:nvSpPr>
        <dsp:cNvPr id="0" name=""/>
        <dsp:cNvSpPr/>
      </dsp:nvSpPr>
      <dsp:spPr>
        <a:xfrm>
          <a:off x="0" y="623"/>
          <a:ext cx="7216416" cy="7300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End-to-End Process</a:t>
          </a:r>
          <a:endParaRPr lang="en-US" sz="2000" kern="1200"/>
        </a:p>
      </dsp:txBody>
      <dsp:txXfrm>
        <a:off x="0" y="623"/>
        <a:ext cx="7216416" cy="730001"/>
      </dsp:txXfrm>
    </dsp:sp>
    <dsp:sp modelId="{2549E95D-05DB-4E9A-BFEE-5738E460EAF6}">
      <dsp:nvSpPr>
        <dsp:cNvPr id="0" name=""/>
        <dsp:cNvSpPr/>
      </dsp:nvSpPr>
      <dsp:spPr>
        <a:xfrm>
          <a:off x="0" y="730625"/>
          <a:ext cx="7216416" cy="0"/>
        </a:xfrm>
        <a:prstGeom prst="line">
          <a:avLst/>
        </a:prstGeom>
        <a:solidFill>
          <a:schemeClr val="accent2">
            <a:hueOff val="1178683"/>
            <a:satOff val="-4440"/>
            <a:lumOff val="3726"/>
            <a:alphaOff val="0"/>
          </a:schemeClr>
        </a:solidFill>
        <a:ln w="12700" cap="flat" cmpd="sng" algn="ctr">
          <a:solidFill>
            <a:schemeClr val="accent2">
              <a:hueOff val="1178683"/>
              <a:satOff val="-4440"/>
              <a:lumOff val="3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64EB8-83DC-4369-B5CC-A872952CD4B9}">
      <dsp:nvSpPr>
        <dsp:cNvPr id="0" name=""/>
        <dsp:cNvSpPr/>
      </dsp:nvSpPr>
      <dsp:spPr>
        <a:xfrm>
          <a:off x="0" y="730625"/>
          <a:ext cx="7216416" cy="7300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Draft → Submitted → Automated Verification → Approved/Rejected → Settled</a:t>
          </a:r>
        </a:p>
      </dsp:txBody>
      <dsp:txXfrm>
        <a:off x="0" y="730625"/>
        <a:ext cx="7216416" cy="730001"/>
      </dsp:txXfrm>
    </dsp:sp>
    <dsp:sp modelId="{11585241-1905-487B-9E7F-DFC66BA42AC1}">
      <dsp:nvSpPr>
        <dsp:cNvPr id="0" name=""/>
        <dsp:cNvSpPr/>
      </dsp:nvSpPr>
      <dsp:spPr>
        <a:xfrm>
          <a:off x="0" y="1460627"/>
          <a:ext cx="7216416" cy="0"/>
        </a:xfrm>
        <a:prstGeom prst="line">
          <a:avLst/>
        </a:prstGeom>
        <a:solidFill>
          <a:schemeClr val="accent2">
            <a:hueOff val="2357366"/>
            <a:satOff val="-8879"/>
            <a:lumOff val="7451"/>
            <a:alphaOff val="0"/>
          </a:schemeClr>
        </a:solidFill>
        <a:ln w="12700" cap="flat" cmpd="sng" algn="ctr">
          <a:solidFill>
            <a:schemeClr val="accent2">
              <a:hueOff val="2357366"/>
              <a:satOff val="-8879"/>
              <a:lumOff val="7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AEE76-2671-4874-9074-EA10BEE27DA9}">
      <dsp:nvSpPr>
        <dsp:cNvPr id="0" name=""/>
        <dsp:cNvSpPr/>
      </dsp:nvSpPr>
      <dsp:spPr>
        <a:xfrm>
          <a:off x="0" y="1460627"/>
          <a:ext cx="7216416" cy="7300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Key Stages:</a:t>
          </a:r>
          <a:endParaRPr lang="en-US" sz="2000" kern="1200"/>
        </a:p>
      </dsp:txBody>
      <dsp:txXfrm>
        <a:off x="0" y="1460627"/>
        <a:ext cx="7216416" cy="730001"/>
      </dsp:txXfrm>
    </dsp:sp>
    <dsp:sp modelId="{FA48B142-E2C0-45A5-AE0F-93D777789B96}">
      <dsp:nvSpPr>
        <dsp:cNvPr id="0" name=""/>
        <dsp:cNvSpPr/>
      </dsp:nvSpPr>
      <dsp:spPr>
        <a:xfrm>
          <a:off x="0" y="2190629"/>
          <a:ext cx="7216416" cy="0"/>
        </a:xfrm>
        <a:prstGeom prst="line">
          <a:avLst/>
        </a:prstGeom>
        <a:solidFill>
          <a:schemeClr val="accent2">
            <a:hueOff val="3536049"/>
            <a:satOff val="-13319"/>
            <a:lumOff val="11176"/>
            <a:alphaOff val="0"/>
          </a:schemeClr>
        </a:solidFill>
        <a:ln w="12700" cap="flat" cmpd="sng" algn="ctr">
          <a:solidFill>
            <a:schemeClr val="accent2">
              <a:hueOff val="3536049"/>
              <a:satOff val="-13319"/>
              <a:lumOff val="111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CF1FA7-5488-4558-B1C2-DF69A87D1C9B}">
      <dsp:nvSpPr>
        <dsp:cNvPr id="0" name=""/>
        <dsp:cNvSpPr/>
      </dsp:nvSpPr>
      <dsp:spPr>
        <a:xfrm>
          <a:off x="0" y="2190629"/>
          <a:ext cx="7216416" cy="7300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Creation</a:t>
          </a:r>
          <a:r>
            <a:rPr lang="en-US" sz="2000" kern="1200"/>
            <a:t>: Lecturers submit hours worked with attachments</a:t>
          </a:r>
        </a:p>
      </dsp:txBody>
      <dsp:txXfrm>
        <a:off x="0" y="2190629"/>
        <a:ext cx="7216416" cy="730001"/>
      </dsp:txXfrm>
    </dsp:sp>
    <dsp:sp modelId="{3138E304-6F0B-4873-B7A6-E73A435A35CB}">
      <dsp:nvSpPr>
        <dsp:cNvPr id="0" name=""/>
        <dsp:cNvSpPr/>
      </dsp:nvSpPr>
      <dsp:spPr>
        <a:xfrm>
          <a:off x="0" y="2920630"/>
          <a:ext cx="7216416" cy="0"/>
        </a:xfrm>
        <a:prstGeom prst="line">
          <a:avLst/>
        </a:prstGeom>
        <a:solidFill>
          <a:schemeClr val="accent2">
            <a:hueOff val="4714731"/>
            <a:satOff val="-17759"/>
            <a:lumOff val="14902"/>
            <a:alphaOff val="0"/>
          </a:schemeClr>
        </a:solidFill>
        <a:ln w="12700" cap="flat" cmpd="sng" algn="ctr">
          <a:solidFill>
            <a:schemeClr val="accent2">
              <a:hueOff val="4714731"/>
              <a:satOff val="-17759"/>
              <a:lumOff val="1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4A3C23-FCAA-48E9-86B3-050349E49B98}">
      <dsp:nvSpPr>
        <dsp:cNvPr id="0" name=""/>
        <dsp:cNvSpPr/>
      </dsp:nvSpPr>
      <dsp:spPr>
        <a:xfrm>
          <a:off x="0" y="2920630"/>
          <a:ext cx="7216416" cy="7300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Validation</a:t>
          </a:r>
          <a:r>
            <a:rPr lang="en-US" sz="2000" kern="1200"/>
            <a:t>: Automated rules check for anomalies</a:t>
          </a:r>
        </a:p>
      </dsp:txBody>
      <dsp:txXfrm>
        <a:off x="0" y="2920630"/>
        <a:ext cx="7216416" cy="730001"/>
      </dsp:txXfrm>
    </dsp:sp>
    <dsp:sp modelId="{6D3BD2CF-D103-4EAB-A473-B6C7E4A2F94F}">
      <dsp:nvSpPr>
        <dsp:cNvPr id="0" name=""/>
        <dsp:cNvSpPr/>
      </dsp:nvSpPr>
      <dsp:spPr>
        <a:xfrm>
          <a:off x="0" y="3650632"/>
          <a:ext cx="7216416" cy="0"/>
        </a:xfrm>
        <a:prstGeom prst="line">
          <a:avLst/>
        </a:prstGeom>
        <a:solidFill>
          <a:schemeClr val="accent2">
            <a:hueOff val="5893414"/>
            <a:satOff val="-22198"/>
            <a:lumOff val="18627"/>
            <a:alphaOff val="0"/>
          </a:schemeClr>
        </a:solidFill>
        <a:ln w="12700" cap="flat" cmpd="sng" algn="ctr">
          <a:solidFill>
            <a:schemeClr val="accent2">
              <a:hueOff val="5893414"/>
              <a:satOff val="-22198"/>
              <a:lumOff val="1862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14A582-8040-45A0-9043-E6C4D9F08EBD}">
      <dsp:nvSpPr>
        <dsp:cNvPr id="0" name=""/>
        <dsp:cNvSpPr/>
      </dsp:nvSpPr>
      <dsp:spPr>
        <a:xfrm>
          <a:off x="0" y="3650632"/>
          <a:ext cx="7216416" cy="7300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Review</a:t>
          </a:r>
          <a:r>
            <a:rPr lang="en-US" sz="2000" kern="1200"/>
            <a:t>: Administrators approve/reject with comments</a:t>
          </a:r>
        </a:p>
      </dsp:txBody>
      <dsp:txXfrm>
        <a:off x="0" y="3650632"/>
        <a:ext cx="7216416" cy="730001"/>
      </dsp:txXfrm>
    </dsp:sp>
    <dsp:sp modelId="{15A91E73-A878-4888-AEB0-04C9D12B1C32}">
      <dsp:nvSpPr>
        <dsp:cNvPr id="0" name=""/>
        <dsp:cNvSpPr/>
      </dsp:nvSpPr>
      <dsp:spPr>
        <a:xfrm>
          <a:off x="0" y="4380634"/>
          <a:ext cx="7216416" cy="0"/>
        </a:xfrm>
        <a:prstGeom prst="line">
          <a:avLst/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 w="12700" cap="flat" cmpd="sng" algn="ctr">
          <a:solidFill>
            <a:schemeClr val="accent2">
              <a:hueOff val="7072097"/>
              <a:satOff val="-26638"/>
              <a:lumOff val="2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507F66-EFFC-438D-9EDC-09F26D0F3661}">
      <dsp:nvSpPr>
        <dsp:cNvPr id="0" name=""/>
        <dsp:cNvSpPr/>
      </dsp:nvSpPr>
      <dsp:spPr>
        <a:xfrm>
          <a:off x="0" y="4380634"/>
          <a:ext cx="7216416" cy="7300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Processing</a:t>
          </a:r>
          <a:r>
            <a:rPr lang="en-US" sz="2000" kern="1200"/>
            <a:t>: HR generates payment invoices</a:t>
          </a:r>
        </a:p>
      </dsp:txBody>
      <dsp:txXfrm>
        <a:off x="0" y="4380634"/>
        <a:ext cx="7216416" cy="7300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319AC4-F70B-4759-A511-5816A4FFD228}">
      <dsp:nvSpPr>
        <dsp:cNvPr id="0" name=""/>
        <dsp:cNvSpPr/>
      </dsp:nvSpPr>
      <dsp:spPr>
        <a:xfrm>
          <a:off x="0" y="41930"/>
          <a:ext cx="7216416" cy="6715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800" b="1" kern="1200"/>
            <a:t>Efficiency &amp; Productivity</a:t>
          </a:r>
          <a:endParaRPr lang="en-US" sz="2800" kern="1200"/>
        </a:p>
      </dsp:txBody>
      <dsp:txXfrm>
        <a:off x="32784" y="74714"/>
        <a:ext cx="7150848" cy="606012"/>
      </dsp:txXfrm>
    </dsp:sp>
    <dsp:sp modelId="{CF426A57-AFFE-41A2-B9B4-2210F8D6A46A}">
      <dsp:nvSpPr>
        <dsp:cNvPr id="0" name=""/>
        <dsp:cNvSpPr/>
      </dsp:nvSpPr>
      <dsp:spPr>
        <a:xfrm>
          <a:off x="0" y="794150"/>
          <a:ext cx="7216416" cy="671580"/>
        </a:xfrm>
        <a:prstGeom prst="roundRect">
          <a:avLst/>
        </a:prstGeom>
        <a:solidFill>
          <a:schemeClr val="accent2">
            <a:hueOff val="2357366"/>
            <a:satOff val="-8879"/>
            <a:lumOff val="7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800" b="1" kern="1200"/>
            <a:t>Automated Calculations</a:t>
          </a:r>
          <a:endParaRPr lang="en-US" sz="2800" kern="1200"/>
        </a:p>
      </dsp:txBody>
      <dsp:txXfrm>
        <a:off x="32784" y="826934"/>
        <a:ext cx="7150848" cy="606012"/>
      </dsp:txXfrm>
    </dsp:sp>
    <dsp:sp modelId="{79E97D36-7F84-4F07-8A3D-A571AE830D5D}">
      <dsp:nvSpPr>
        <dsp:cNvPr id="0" name=""/>
        <dsp:cNvSpPr/>
      </dsp:nvSpPr>
      <dsp:spPr>
        <a:xfrm>
          <a:off x="0" y="1465730"/>
          <a:ext cx="7216416" cy="75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9121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 sz="2200" kern="1200"/>
            <a:t>Instant amount computation (Hours × Rate)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 sz="2200" kern="1200"/>
            <a:t>Eliminates manual calculation errors</a:t>
          </a:r>
          <a:endParaRPr lang="en-US" sz="2200" kern="1200"/>
        </a:p>
      </dsp:txBody>
      <dsp:txXfrm>
        <a:off x="0" y="1465730"/>
        <a:ext cx="7216416" cy="753480"/>
      </dsp:txXfrm>
    </dsp:sp>
    <dsp:sp modelId="{0CDC0E0B-0B0B-46F2-ADCB-22C3298C036E}">
      <dsp:nvSpPr>
        <dsp:cNvPr id="0" name=""/>
        <dsp:cNvSpPr/>
      </dsp:nvSpPr>
      <dsp:spPr>
        <a:xfrm>
          <a:off x="0" y="2219210"/>
          <a:ext cx="7216416" cy="671580"/>
        </a:xfrm>
        <a:prstGeom prst="roundRect">
          <a:avLst/>
        </a:prstGeom>
        <a:solidFill>
          <a:schemeClr val="accent2">
            <a:hueOff val="4714731"/>
            <a:satOff val="-17759"/>
            <a:lumOff val="1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800" b="1" kern="1200"/>
            <a:t>Streamlined Workflow</a:t>
          </a:r>
          <a:endParaRPr lang="en-US" sz="2800" kern="1200"/>
        </a:p>
      </dsp:txBody>
      <dsp:txXfrm>
        <a:off x="32784" y="2251994"/>
        <a:ext cx="7150848" cy="606012"/>
      </dsp:txXfrm>
    </dsp:sp>
    <dsp:sp modelId="{D279B490-CB7D-4F25-A41A-403079E9F707}">
      <dsp:nvSpPr>
        <dsp:cNvPr id="0" name=""/>
        <dsp:cNvSpPr/>
      </dsp:nvSpPr>
      <dsp:spPr>
        <a:xfrm>
          <a:off x="0" y="2890790"/>
          <a:ext cx="7216416" cy="75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9121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 sz="2200" kern="1200"/>
            <a:t>Reduces processing time by 70%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 sz="2200" kern="1200"/>
            <a:t>Digital documentation eliminates paper</a:t>
          </a:r>
          <a:endParaRPr lang="en-US" sz="2200" kern="1200"/>
        </a:p>
      </dsp:txBody>
      <dsp:txXfrm>
        <a:off x="0" y="2890790"/>
        <a:ext cx="7216416" cy="753480"/>
      </dsp:txXfrm>
    </dsp:sp>
    <dsp:sp modelId="{D9E67C33-5328-4435-A38F-C6615D5FAACC}">
      <dsp:nvSpPr>
        <dsp:cNvPr id="0" name=""/>
        <dsp:cNvSpPr/>
      </dsp:nvSpPr>
      <dsp:spPr>
        <a:xfrm>
          <a:off x="0" y="3644270"/>
          <a:ext cx="7216416" cy="671580"/>
        </a:xfrm>
        <a:prstGeom prst="roundRect">
          <a:avLst/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800" b="1" kern="1200"/>
            <a:t>Real-time Status Tracking</a:t>
          </a:r>
          <a:endParaRPr lang="en-US" sz="2800" kern="1200"/>
        </a:p>
      </dsp:txBody>
      <dsp:txXfrm>
        <a:off x="32784" y="3677054"/>
        <a:ext cx="7150848" cy="606012"/>
      </dsp:txXfrm>
    </dsp:sp>
    <dsp:sp modelId="{238864D5-F43D-405A-85DE-E4357AD7D529}">
      <dsp:nvSpPr>
        <dsp:cNvPr id="0" name=""/>
        <dsp:cNvSpPr/>
      </dsp:nvSpPr>
      <dsp:spPr>
        <a:xfrm>
          <a:off x="0" y="4315850"/>
          <a:ext cx="7216416" cy="753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9121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 sz="2200" kern="1200"/>
            <a:t>Transparent progress visibility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 sz="2200" kern="1200"/>
            <a:t>Automated notifications</a:t>
          </a:r>
          <a:endParaRPr lang="en-US" sz="2200" kern="1200"/>
        </a:p>
      </dsp:txBody>
      <dsp:txXfrm>
        <a:off x="0" y="4315850"/>
        <a:ext cx="7216416" cy="7534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8C69BD-E447-4E0A-9139-1BA7899A5DF3}">
      <dsp:nvSpPr>
        <dsp:cNvPr id="0" name=""/>
        <dsp:cNvSpPr/>
      </dsp:nvSpPr>
      <dsp:spPr>
        <a:xfrm>
          <a:off x="850853" y="2873"/>
          <a:ext cx="2871631" cy="172297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Accuracy &amp; Cost Savings</a:t>
          </a:r>
          <a:endParaRPr lang="en-US" sz="2000" kern="1200"/>
        </a:p>
      </dsp:txBody>
      <dsp:txXfrm>
        <a:off x="850853" y="2873"/>
        <a:ext cx="2871631" cy="1722979"/>
      </dsp:txXfrm>
    </dsp:sp>
    <dsp:sp modelId="{50DF9FA9-CB57-4215-80C9-888DB6E6596B}">
      <dsp:nvSpPr>
        <dsp:cNvPr id="0" name=""/>
        <dsp:cNvSpPr/>
      </dsp:nvSpPr>
      <dsp:spPr>
        <a:xfrm>
          <a:off x="4009648" y="2873"/>
          <a:ext cx="2871631" cy="1722979"/>
        </a:xfrm>
        <a:prstGeom prst="rect">
          <a:avLst/>
        </a:prstGeom>
        <a:solidFill>
          <a:schemeClr val="accent2">
            <a:hueOff val="2357366"/>
            <a:satOff val="-8879"/>
            <a:lumOff val="7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Standardized Calculations</a:t>
          </a:r>
          <a:endParaRPr lang="en-US" sz="20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Consistent application of business rules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Eliminates manual calculation errors</a:t>
          </a:r>
        </a:p>
      </dsp:txBody>
      <dsp:txXfrm>
        <a:off x="4009648" y="2873"/>
        <a:ext cx="2871631" cy="1722979"/>
      </dsp:txXfrm>
    </dsp:sp>
    <dsp:sp modelId="{0933C648-6DA7-4D84-B5AF-1096DB6FFBB3}">
      <dsp:nvSpPr>
        <dsp:cNvPr id="0" name=""/>
        <dsp:cNvSpPr/>
      </dsp:nvSpPr>
      <dsp:spPr>
        <a:xfrm>
          <a:off x="7168443" y="2873"/>
          <a:ext cx="2871631" cy="1722979"/>
        </a:xfrm>
        <a:prstGeom prst="rect">
          <a:avLst/>
        </a:prstGeom>
        <a:solidFill>
          <a:schemeClr val="accent2">
            <a:hueOff val="4714731"/>
            <a:satOff val="-17759"/>
            <a:lumOff val="1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Real-time Validation</a:t>
          </a:r>
          <a:endParaRPr lang="en-US" sz="20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Immediate feedback on claim validity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Prevents incorrect submissions</a:t>
          </a:r>
        </a:p>
      </dsp:txBody>
      <dsp:txXfrm>
        <a:off x="7168443" y="2873"/>
        <a:ext cx="2871631" cy="1722979"/>
      </dsp:txXfrm>
    </dsp:sp>
    <dsp:sp modelId="{F80345E0-C25C-4252-A2A1-F2AF4CF7978F}">
      <dsp:nvSpPr>
        <dsp:cNvPr id="0" name=""/>
        <dsp:cNvSpPr/>
      </dsp:nvSpPr>
      <dsp:spPr>
        <a:xfrm>
          <a:off x="4009648" y="2013015"/>
          <a:ext cx="2871631" cy="1722979"/>
        </a:xfrm>
        <a:prstGeom prst="rect">
          <a:avLst/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Budget Management</a:t>
          </a:r>
          <a:endParaRPr lang="en-US" sz="20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Clear visibility into contractual expenses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Accurate forecasting and reporting</a:t>
          </a:r>
        </a:p>
      </dsp:txBody>
      <dsp:txXfrm>
        <a:off x="4009648" y="2013015"/>
        <a:ext cx="2871631" cy="172297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4CC510-BBA1-4879-BEDF-C518B8F0FD1B}">
      <dsp:nvSpPr>
        <dsp:cNvPr id="0" name=""/>
        <dsp:cNvSpPr/>
      </dsp:nvSpPr>
      <dsp:spPr>
        <a:xfrm>
          <a:off x="0" y="55574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Key Takeaways</a:t>
          </a:r>
          <a:endParaRPr lang="en-US" sz="1300" kern="1200"/>
        </a:p>
      </dsp:txBody>
      <dsp:txXfrm>
        <a:off x="15221" y="70795"/>
        <a:ext cx="10860486" cy="281363"/>
      </dsp:txXfrm>
    </dsp:sp>
    <dsp:sp modelId="{586BB5B1-C3F5-43CB-96C8-1E62AD7024FD}">
      <dsp:nvSpPr>
        <dsp:cNvPr id="0" name=""/>
        <dsp:cNvSpPr/>
      </dsp:nvSpPr>
      <dsp:spPr>
        <a:xfrm>
          <a:off x="0" y="404819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CMCS Delivers:</a:t>
          </a:r>
          <a:endParaRPr lang="en-US" sz="1300" kern="1200"/>
        </a:p>
      </dsp:txBody>
      <dsp:txXfrm>
        <a:off x="15221" y="420040"/>
        <a:ext cx="10860486" cy="281363"/>
      </dsp:txXfrm>
    </dsp:sp>
    <dsp:sp modelId="{0F8DCFEB-D178-4353-AD16-AA2E5379EA11}">
      <dsp:nvSpPr>
        <dsp:cNvPr id="0" name=""/>
        <dsp:cNvSpPr/>
      </dsp:nvSpPr>
      <dsp:spPr>
        <a:xfrm>
          <a:off x="0" y="754064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Complete automation of claim lifecycle</a:t>
          </a:r>
        </a:p>
      </dsp:txBody>
      <dsp:txXfrm>
        <a:off x="15221" y="769285"/>
        <a:ext cx="10860486" cy="281363"/>
      </dsp:txXfrm>
    </dsp:sp>
    <dsp:sp modelId="{26FD8845-7B38-4607-973E-53C1B97E77E6}">
      <dsp:nvSpPr>
        <dsp:cNvPr id="0" name=""/>
        <dsp:cNvSpPr/>
      </dsp:nvSpPr>
      <dsp:spPr>
        <a:xfrm>
          <a:off x="0" y="1103309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Robust security and compliance features</a:t>
          </a:r>
        </a:p>
      </dsp:txBody>
      <dsp:txXfrm>
        <a:off x="15221" y="1118530"/>
        <a:ext cx="10860486" cy="281363"/>
      </dsp:txXfrm>
    </dsp:sp>
    <dsp:sp modelId="{FAB8560F-30F7-45BC-8F7E-D601FE3CF683}">
      <dsp:nvSpPr>
        <dsp:cNvPr id="0" name=""/>
        <dsp:cNvSpPr/>
      </dsp:nvSpPr>
      <dsp:spPr>
        <a:xfrm>
          <a:off x="0" y="1452554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Tangible efficiency and cost benefits</a:t>
          </a:r>
        </a:p>
      </dsp:txBody>
      <dsp:txXfrm>
        <a:off x="15221" y="1467775"/>
        <a:ext cx="10860486" cy="281363"/>
      </dsp:txXfrm>
    </dsp:sp>
    <dsp:sp modelId="{06799E08-7EBF-498E-8290-C415C60A5AFF}">
      <dsp:nvSpPr>
        <dsp:cNvPr id="0" name=""/>
        <dsp:cNvSpPr/>
      </dsp:nvSpPr>
      <dsp:spPr>
        <a:xfrm>
          <a:off x="0" y="1801799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Next Steps:</a:t>
          </a:r>
          <a:endParaRPr lang="en-US" sz="1300" kern="1200"/>
        </a:p>
      </dsp:txBody>
      <dsp:txXfrm>
        <a:off x="15221" y="1817020"/>
        <a:ext cx="10860486" cy="281363"/>
      </dsp:txXfrm>
    </dsp:sp>
    <dsp:sp modelId="{0F982791-8474-4DBF-8BEA-12749B694518}">
      <dsp:nvSpPr>
        <dsp:cNvPr id="0" name=""/>
        <dsp:cNvSpPr/>
      </dsp:nvSpPr>
      <dsp:spPr>
        <a:xfrm>
          <a:off x="0" y="2151044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Demo Session</a:t>
          </a:r>
          <a:r>
            <a:rPr lang="en-US" sz="1300" kern="1200"/>
            <a:t> - See the system in action</a:t>
          </a:r>
        </a:p>
      </dsp:txBody>
      <dsp:txXfrm>
        <a:off x="15221" y="2166265"/>
        <a:ext cx="10860486" cy="281363"/>
      </dsp:txXfrm>
    </dsp:sp>
    <dsp:sp modelId="{070CE091-6E7A-4EFB-B902-427B829DCC3A}">
      <dsp:nvSpPr>
        <dsp:cNvPr id="0" name=""/>
        <dsp:cNvSpPr/>
      </dsp:nvSpPr>
      <dsp:spPr>
        <a:xfrm>
          <a:off x="0" y="2500289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Requirements Review</a:t>
          </a:r>
          <a:r>
            <a:rPr lang="en-US" sz="1300" kern="1200"/>
            <a:t> - Customize for your institution</a:t>
          </a:r>
        </a:p>
      </dsp:txBody>
      <dsp:txXfrm>
        <a:off x="15221" y="2515510"/>
        <a:ext cx="10860486" cy="281363"/>
      </dsp:txXfrm>
    </dsp:sp>
    <dsp:sp modelId="{ABD2C4CC-87F4-453E-8DC2-D7EA1676197E}">
      <dsp:nvSpPr>
        <dsp:cNvPr id="0" name=""/>
        <dsp:cNvSpPr/>
      </dsp:nvSpPr>
      <dsp:spPr>
        <a:xfrm>
          <a:off x="0" y="2849535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Implementation Planning</a:t>
          </a:r>
          <a:r>
            <a:rPr lang="en-US" sz="1300" kern="1200"/>
            <a:t> - Timeline and resources</a:t>
          </a:r>
        </a:p>
      </dsp:txBody>
      <dsp:txXfrm>
        <a:off x="15221" y="2864756"/>
        <a:ext cx="10860486" cy="281363"/>
      </dsp:txXfrm>
    </dsp:sp>
    <dsp:sp modelId="{613E315A-3E23-4552-9435-1EE4D7AB914F}">
      <dsp:nvSpPr>
        <dsp:cNvPr id="0" name=""/>
        <dsp:cNvSpPr/>
      </dsp:nvSpPr>
      <dsp:spPr>
        <a:xfrm>
          <a:off x="0" y="3198780"/>
          <a:ext cx="10890928" cy="311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Training &amp; Rollout</a:t>
          </a:r>
          <a:r>
            <a:rPr lang="en-US" sz="1300" kern="1200"/>
            <a:t> - User adoption strategy</a:t>
          </a:r>
        </a:p>
      </dsp:txBody>
      <dsp:txXfrm>
        <a:off x="15221" y="3214001"/>
        <a:ext cx="10860486" cy="2813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230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457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771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58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633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9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11/21/2025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45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675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11/21/2025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21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03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6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424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4" name="Picture 3" descr="Lines of code">
            <a:extLst>
              <a:ext uri="{FF2B5EF4-FFF2-40B4-BE49-F238E27FC236}">
                <a16:creationId xmlns:a16="http://schemas.microsoft.com/office/drawing/2014/main" id="{D0F940B9-7B11-80DB-0105-3460BECBE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" r="59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5DEC45B-BA77-21C0-3869-05DE7C923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152940"/>
          </a:xfrm>
          <a:prstGeom prst="rect">
            <a:avLst/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652B2-4C12-94B2-D8FB-33B0DA93CE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 fontScale="90000"/>
          </a:bodyPr>
          <a:lstStyle/>
          <a:p>
            <a:r>
              <a:rPr lang="en-ZA" sz="4800" dirty="0">
                <a:solidFill>
                  <a:srgbClr val="FFFFFF"/>
                </a:solidFill>
              </a:rPr>
              <a:t>Contract Monthly Claim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AB8210-D283-D24F-2698-2C6158D62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8323" y="159031"/>
            <a:ext cx="3525868" cy="870008"/>
          </a:xfrm>
        </p:spPr>
        <p:txBody>
          <a:bodyPr anchor="ctr">
            <a:normAutofit/>
          </a:bodyPr>
          <a:lstStyle/>
          <a:p>
            <a:pPr algn="r"/>
            <a:r>
              <a:rPr lang="en-ZA" sz="1600" dirty="0">
                <a:solidFill>
                  <a:srgbClr val="FFFFFF"/>
                </a:solidFill>
              </a:rPr>
              <a:t>NAME: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E25B8EB-C8DD-E579-2093-D182FC5B0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0574" y="576072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652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B29B6-4233-6A13-E0F4-D31D9B5C3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>Conclusion </a:t>
            </a:r>
            <a:br>
              <a:rPr lang="en-ZA" dirty="0"/>
            </a:br>
            <a:endParaRPr lang="en-ZA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4BE795B-A185-1425-7C82-B4238C0E112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0080" y="2633472"/>
          <a:ext cx="10890928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655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1DB61C-8C8B-C251-F357-E0BDE48B6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852160" cy="109728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ZA" sz="3400"/>
              <a:t>What is CMCS?</a:t>
            </a:r>
            <a:br>
              <a:rPr lang="en-ZA" sz="3400"/>
            </a:br>
            <a:endParaRPr lang="en-ZA" sz="34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28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3DF41-6695-7233-1CC8-95C52E1FF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236"/>
            <a:ext cx="5852160" cy="366468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b="1"/>
              <a:t>Definition &amp; Purpose</a:t>
            </a:r>
          </a:p>
          <a:p>
            <a:pPr>
              <a:lnSpc>
                <a:spcPct val="110000"/>
              </a:lnSpc>
            </a:pPr>
            <a:r>
              <a:rPr lang="en-US" sz="1700"/>
              <a:t>A specialized software solution for managing monthly contractual claims in academic environments</a:t>
            </a:r>
          </a:p>
          <a:p>
            <a:pPr>
              <a:lnSpc>
                <a:spcPct val="110000"/>
              </a:lnSpc>
            </a:pPr>
            <a:r>
              <a:rPr lang="en-US" sz="1700" b="1"/>
              <a:t>Core Function:</a:t>
            </a:r>
            <a:endParaRPr lang="en-US" sz="1700"/>
          </a:p>
          <a:p>
            <a:pPr>
              <a:lnSpc>
                <a:spcPct val="110000"/>
              </a:lnSpc>
            </a:pPr>
            <a:r>
              <a:rPr lang="en-US" sz="1700"/>
              <a:t>Streamline submission, review, approval, and processing of contract lecturer claims</a:t>
            </a:r>
          </a:p>
          <a:p>
            <a:pPr>
              <a:lnSpc>
                <a:spcPct val="110000"/>
              </a:lnSpc>
            </a:pPr>
            <a:r>
              <a:rPr lang="en-US" sz="1700"/>
              <a:t>Replace manual, paper-based processes with automated digital workflow</a:t>
            </a:r>
          </a:p>
          <a:p>
            <a:pPr>
              <a:lnSpc>
                <a:spcPct val="110000"/>
              </a:lnSpc>
            </a:pPr>
            <a:r>
              <a:rPr lang="en-US" sz="1700"/>
              <a:t>Ensure accuracy, compliance, and timely payments</a:t>
            </a:r>
          </a:p>
        </p:txBody>
      </p:sp>
      <p:pic>
        <p:nvPicPr>
          <p:cNvPr id="5" name="Picture 4" descr="Person using laptop computer">
            <a:extLst>
              <a:ext uri="{FF2B5EF4-FFF2-40B4-BE49-F238E27FC236}">
                <a16:creationId xmlns:a16="http://schemas.microsoft.com/office/drawing/2014/main" id="{0DEC7E02-49CC-4CA7-7C1C-53E4D427C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3" r="29693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485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E029E-5073-4498-8104-8427AA98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FA5948-E108-9A92-9479-D1F2A7A5D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169924"/>
            <a:ext cx="4306824" cy="1984094"/>
          </a:xfrm>
        </p:spPr>
        <p:txBody>
          <a:bodyPr anchor="b">
            <a:normAutofit/>
          </a:bodyPr>
          <a:lstStyle/>
          <a:p>
            <a:r>
              <a:rPr lang="en-ZA" dirty="0"/>
              <a:t>Why CMCS Matters</a:t>
            </a:r>
            <a:br>
              <a:rPr lang="en-ZA" dirty="0"/>
            </a:br>
            <a:endParaRPr lang="en-ZA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FF515C-2521-4964-9DAC-2BFB8EC86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67512"/>
            <a:ext cx="4946904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loseup of keyboard">
            <a:extLst>
              <a:ext uri="{FF2B5EF4-FFF2-40B4-BE49-F238E27FC236}">
                <a16:creationId xmlns:a16="http://schemas.microsoft.com/office/drawing/2014/main" id="{541656AB-27AC-069B-1202-24E83E6899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1" b="7771"/>
          <a:stretch/>
        </p:blipFill>
        <p:spPr>
          <a:xfrm>
            <a:off x="20" y="703983"/>
            <a:ext cx="4946886" cy="31332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7F298-A8DC-5E15-FA81-32BE291D4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1848" y="665018"/>
            <a:ext cx="5889161" cy="563290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ZA" b="1" dirty="0"/>
              <a:t>Institutional Impact</a:t>
            </a:r>
            <a:endParaRPr lang="en-ZA" b="1"/>
          </a:p>
          <a:p>
            <a:pPr>
              <a:lnSpc>
                <a:spcPct val="110000"/>
              </a:lnSpc>
            </a:pPr>
            <a:r>
              <a:rPr lang="en-ZA" b="1"/>
              <a:t>For Educational Institutions:</a:t>
            </a:r>
            <a:endParaRPr lang="en-ZA"/>
          </a:p>
          <a:p>
            <a:pPr>
              <a:lnSpc>
                <a:spcPct val="110000"/>
              </a:lnSpc>
            </a:pPr>
            <a:r>
              <a:rPr lang="en-ZA" dirty="0"/>
              <a:t>Timely, accurate payments</a:t>
            </a:r>
            <a:endParaRPr lang="en-ZA"/>
          </a:p>
          <a:p>
            <a:pPr>
              <a:lnSpc>
                <a:spcPct val="110000"/>
              </a:lnSpc>
            </a:pPr>
            <a:r>
              <a:rPr lang="en-ZA" dirty="0"/>
              <a:t>Budget control and visibility</a:t>
            </a:r>
            <a:endParaRPr lang="en-ZA"/>
          </a:p>
          <a:p>
            <a:pPr>
              <a:lnSpc>
                <a:spcPct val="110000"/>
              </a:lnSpc>
            </a:pPr>
            <a:r>
              <a:rPr lang="en-ZA" dirty="0"/>
              <a:t>Regulatory compliance</a:t>
            </a:r>
            <a:endParaRPr lang="en-ZA"/>
          </a:p>
          <a:p>
            <a:pPr>
              <a:lnSpc>
                <a:spcPct val="110000"/>
              </a:lnSpc>
            </a:pPr>
            <a:r>
              <a:rPr lang="en-ZA" dirty="0"/>
              <a:t>Reduced administrative costs</a:t>
            </a:r>
            <a:endParaRPr lang="en-ZA"/>
          </a:p>
          <a:p>
            <a:pPr>
              <a:lnSpc>
                <a:spcPct val="110000"/>
              </a:lnSpc>
            </a:pPr>
            <a:r>
              <a:rPr lang="en-ZA" b="1"/>
              <a:t>For Contract Staff:</a:t>
            </a:r>
          </a:p>
          <a:p>
            <a:pPr>
              <a:lnSpc>
                <a:spcPct val="110000"/>
              </a:lnSpc>
            </a:pPr>
            <a:r>
              <a:rPr lang="en-ZA" dirty="0"/>
              <a:t>Payment security and transparency</a:t>
            </a:r>
            <a:endParaRPr lang="en-ZA"/>
          </a:p>
          <a:p>
            <a:pPr>
              <a:lnSpc>
                <a:spcPct val="110000"/>
              </a:lnSpc>
            </a:pPr>
            <a:r>
              <a:rPr lang="en-ZA" dirty="0"/>
              <a:t>Simplified submission process</a:t>
            </a:r>
            <a:endParaRPr lang="en-ZA"/>
          </a:p>
          <a:p>
            <a:pPr>
              <a:lnSpc>
                <a:spcPct val="110000"/>
              </a:lnSpc>
            </a:pPr>
            <a:r>
              <a:rPr lang="en-ZA" dirty="0"/>
              <a:t>Clear status updates</a:t>
            </a:r>
            <a:endParaRPr lang="en-ZA"/>
          </a:p>
          <a:p>
            <a:pPr>
              <a:lnSpc>
                <a:spcPct val="110000"/>
              </a:lnSpc>
            </a:pPr>
            <a:br>
              <a:rPr lang="en-ZA" dirty="0"/>
            </a:b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03460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FCC698-EB21-2438-2471-B4429D28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53" y="914400"/>
            <a:ext cx="3675888" cy="4157931"/>
          </a:xfrm>
        </p:spPr>
        <p:txBody>
          <a:bodyPr anchor="t">
            <a:normAutofit/>
          </a:bodyPr>
          <a:lstStyle/>
          <a:p>
            <a:r>
              <a:rPr lang="en-ZA" dirty="0"/>
              <a:t>System Architecture</a:t>
            </a:r>
            <a:br>
              <a:rPr lang="en-ZA" dirty="0"/>
            </a:br>
            <a:endParaRPr lang="en-ZA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B5F4E67-4DB9-8422-13E5-B36FD48EC4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85B0385-DC5D-F1AA-5FE1-5E10255690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9928053"/>
              </p:ext>
            </p:extLst>
          </p:nvPr>
        </p:nvGraphicFramePr>
        <p:xfrm>
          <a:off x="5432612" y="914400"/>
          <a:ext cx="5375383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8623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D5AEE8-0141-F211-3A36-820E8C5CE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399"/>
            <a:ext cx="3000587" cy="4160520"/>
          </a:xfrm>
        </p:spPr>
        <p:txBody>
          <a:bodyPr anchor="t">
            <a:normAutofit/>
          </a:bodyPr>
          <a:lstStyle/>
          <a:p>
            <a:r>
              <a:rPr lang="en-ZA" sz="3600"/>
              <a:t>Claim Workflow</a:t>
            </a:r>
            <a:br>
              <a:rPr lang="en-ZA" sz="3600"/>
            </a:br>
            <a:endParaRPr lang="en-ZA" sz="36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ADA91C-AD52-A530-A898-AD6E69874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BE901C0-A6E7-3CF7-1A42-392A4C36E0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0831083"/>
              </p:ext>
            </p:extLst>
          </p:nvPr>
        </p:nvGraphicFramePr>
        <p:xfrm>
          <a:off x="4303332" y="891606"/>
          <a:ext cx="7216416" cy="5111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7559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177FA3-4BCC-19A7-1DC5-8828CEDB5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399"/>
            <a:ext cx="3000587" cy="4160520"/>
          </a:xfrm>
        </p:spPr>
        <p:txBody>
          <a:bodyPr anchor="t">
            <a:normAutofit/>
          </a:bodyPr>
          <a:lstStyle/>
          <a:p>
            <a:r>
              <a:rPr lang="en-ZA" sz="3600"/>
              <a:t>Operational Values</a:t>
            </a:r>
            <a:br>
              <a:rPr lang="en-ZA" sz="3600"/>
            </a:br>
            <a:endParaRPr lang="en-ZA" sz="36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ADA91C-AD52-A530-A898-AD6E69874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E58DFBB-E5C6-87BA-12AE-C739ABA688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1022344"/>
              </p:ext>
            </p:extLst>
          </p:nvPr>
        </p:nvGraphicFramePr>
        <p:xfrm>
          <a:off x="4303332" y="891606"/>
          <a:ext cx="7216416" cy="5111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3099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1C69525-1BE4-4BA0-A23C-3BB6C162E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2329A7-52A5-36FB-9E21-970AFB5AD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ZA" sz="3400"/>
              <a:t>Financial Benefits</a:t>
            </a:r>
            <a:br>
              <a:rPr lang="en-ZA" sz="3400"/>
            </a:br>
            <a:endParaRPr lang="en-ZA" sz="34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8AF875-C18B-4B48-AE4C-A63FD3CEF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E435486-FA22-8CCE-2B83-E2369D5DEA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370752"/>
              </p:ext>
            </p:extLst>
          </p:nvPr>
        </p:nvGraphicFramePr>
        <p:xfrm>
          <a:off x="640079" y="2559050"/>
          <a:ext cx="10890929" cy="37388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7051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3AA1F-9017-2E2B-5D4B-DF70D0944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ZA" sz="3400"/>
              <a:t>Reporting &amp; Analytics</a:t>
            </a:r>
            <a:br>
              <a:rPr lang="en-ZA" sz="3400"/>
            </a:br>
            <a:endParaRPr lang="en-ZA" sz="3400"/>
          </a:p>
        </p:txBody>
      </p:sp>
      <p:pic>
        <p:nvPicPr>
          <p:cNvPr id="5" name="Picture 4" descr="Desk with productivity items">
            <a:extLst>
              <a:ext uri="{FF2B5EF4-FFF2-40B4-BE49-F238E27FC236}">
                <a16:creationId xmlns:a16="http://schemas.microsoft.com/office/drawing/2014/main" id="{57F59F9D-CF35-9662-538A-29EC8B887E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83" r="18734" b="-1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3EB51-11BC-97BF-7512-A241DC312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ZA" sz="1000" b="1"/>
              <a:t>HR Dashboard Features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ZA" sz="1000" b="1"/>
              <a:t>Payment Processing:</a:t>
            </a:r>
            <a:endParaRPr lang="en-ZA" sz="1000"/>
          </a:p>
          <a:p>
            <a:pPr>
              <a:lnSpc>
                <a:spcPct val="110000"/>
              </a:lnSpc>
            </a:pPr>
            <a:r>
              <a:rPr lang="en-ZA" sz="1000"/>
              <a:t>Generate invoices for approved claims</a:t>
            </a:r>
          </a:p>
          <a:p>
            <a:pPr>
              <a:lnSpc>
                <a:spcPct val="110000"/>
              </a:lnSpc>
            </a:pPr>
            <a:r>
              <a:rPr lang="en-ZA" sz="1000"/>
              <a:t>Automatic grand total calculations</a:t>
            </a:r>
          </a:p>
          <a:p>
            <a:pPr>
              <a:lnSpc>
                <a:spcPct val="110000"/>
              </a:lnSpc>
            </a:pPr>
            <a:r>
              <a:rPr lang="en-ZA" sz="1000"/>
              <a:t>Print-friendly formats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ZA" sz="1000" b="1"/>
              <a:t>User Management:</a:t>
            </a:r>
            <a:endParaRPr lang="en-ZA" sz="1000"/>
          </a:p>
          <a:p>
            <a:pPr>
              <a:lnSpc>
                <a:spcPct val="110000"/>
              </a:lnSpc>
            </a:pPr>
            <a:r>
              <a:rPr lang="en-ZA" sz="1000"/>
              <a:t>Lecturer contact management</a:t>
            </a:r>
          </a:p>
          <a:p>
            <a:pPr>
              <a:lnSpc>
                <a:spcPct val="110000"/>
              </a:lnSpc>
            </a:pPr>
            <a:r>
              <a:rPr lang="en-ZA" sz="1000"/>
              <a:t>Role-based access control</a:t>
            </a:r>
          </a:p>
          <a:p>
            <a:pPr>
              <a:lnSpc>
                <a:spcPct val="110000"/>
              </a:lnSpc>
            </a:pPr>
            <a:r>
              <a:rPr lang="en-ZA" sz="1000"/>
              <a:t>System administration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ZA" sz="1000" b="1"/>
              <a:t>Real-time Data:</a:t>
            </a:r>
            <a:endParaRPr lang="en-ZA" sz="1000"/>
          </a:p>
          <a:p>
            <a:pPr>
              <a:lnSpc>
                <a:spcPct val="110000"/>
              </a:lnSpc>
            </a:pPr>
            <a:r>
              <a:rPr lang="en-ZA" sz="1000"/>
              <a:t>Current claim status across organization</a:t>
            </a:r>
          </a:p>
          <a:p>
            <a:pPr>
              <a:lnSpc>
                <a:spcPct val="110000"/>
              </a:lnSpc>
            </a:pPr>
            <a:r>
              <a:rPr lang="en-ZA" sz="1000"/>
              <a:t>Financial summaries and trends</a:t>
            </a:r>
          </a:p>
          <a:p>
            <a:pPr>
              <a:lnSpc>
                <a:spcPct val="110000"/>
              </a:lnSpc>
            </a:pPr>
            <a:endParaRPr lang="en-ZA" sz="1000"/>
          </a:p>
        </p:txBody>
      </p:sp>
    </p:spTree>
    <p:extLst>
      <p:ext uri="{BB962C8B-B14F-4D97-AF65-F5344CB8AC3E}">
        <p14:creationId xmlns:p14="http://schemas.microsoft.com/office/powerpoint/2010/main" val="434172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3D759-69CF-53CB-A495-54FDBE1C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ZA" sz="3400"/>
              <a:t>Implementation Success</a:t>
            </a:r>
            <a:br>
              <a:rPr lang="en-ZA" sz="3400"/>
            </a:br>
            <a:endParaRPr lang="en-ZA" sz="3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637220-3AEB-CE9B-C792-55BD5BC4F3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70" r="50646" b="-1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C0186-E44F-6D37-281A-FB76D9B58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800" b="1"/>
              <a:t>Why This System Works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800" b="1"/>
              <a:t>Modern Software Practices</a:t>
            </a:r>
            <a:endParaRPr lang="en-US" sz="800"/>
          </a:p>
          <a:p>
            <a:pPr>
              <a:lnSpc>
                <a:spcPct val="110000"/>
              </a:lnSpc>
            </a:pPr>
            <a:r>
              <a:rPr lang="en-US" sz="800"/>
              <a:t>MVC pattern with separation of concerns</a:t>
            </a:r>
          </a:p>
          <a:p>
            <a:pPr>
              <a:lnSpc>
                <a:spcPct val="110000"/>
              </a:lnSpc>
            </a:pPr>
            <a:r>
              <a:rPr lang="en-US" sz="800"/>
              <a:t>Dependency injection for testability</a:t>
            </a:r>
          </a:p>
          <a:p>
            <a:pPr>
              <a:lnSpc>
                <a:spcPct val="110000"/>
              </a:lnSpc>
            </a:pPr>
            <a:r>
              <a:rPr lang="en-US" sz="800"/>
              <a:t>Service layer for business logic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800" b="1"/>
              <a:t>Security-First Approach</a:t>
            </a:r>
            <a:endParaRPr lang="en-US" sz="800"/>
          </a:p>
          <a:p>
            <a:pPr>
              <a:lnSpc>
                <a:spcPct val="110000"/>
              </a:lnSpc>
            </a:pPr>
            <a:r>
              <a:rPr lang="en-US" sz="800"/>
              <a:t>Authentication and authorization built-in</a:t>
            </a:r>
          </a:p>
          <a:p>
            <a:pPr>
              <a:lnSpc>
                <a:spcPct val="110000"/>
              </a:lnSpc>
            </a:pPr>
            <a:r>
              <a:rPr lang="en-US" sz="800"/>
              <a:t>Input validation and sanitization</a:t>
            </a:r>
          </a:p>
          <a:p>
            <a:pPr>
              <a:lnSpc>
                <a:spcPct val="110000"/>
              </a:lnSpc>
            </a:pPr>
            <a:r>
              <a:rPr lang="en-US" sz="800"/>
              <a:t>Secure file handling practices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800" b="1"/>
              <a:t>User-Centric Design</a:t>
            </a:r>
            <a:endParaRPr lang="en-US" sz="800"/>
          </a:p>
          <a:p>
            <a:pPr>
              <a:lnSpc>
                <a:spcPct val="110000"/>
              </a:lnSpc>
            </a:pPr>
            <a:r>
              <a:rPr lang="en-US" sz="800"/>
              <a:t>Role-based interfaces</a:t>
            </a:r>
          </a:p>
          <a:p>
            <a:pPr>
              <a:lnSpc>
                <a:spcPct val="110000"/>
              </a:lnSpc>
            </a:pPr>
            <a:r>
              <a:rPr lang="en-US" sz="800"/>
              <a:t>Intuitive workflow navigation</a:t>
            </a:r>
          </a:p>
          <a:p>
            <a:pPr>
              <a:lnSpc>
                <a:spcPct val="110000"/>
              </a:lnSpc>
            </a:pPr>
            <a:r>
              <a:rPr lang="en-US" sz="800"/>
              <a:t>Clear status and feedback</a:t>
            </a:r>
          </a:p>
          <a:p>
            <a:pPr>
              <a:lnSpc>
                <a:spcPct val="110000"/>
              </a:lnSpc>
            </a:pPr>
            <a:endParaRPr lang="en-ZA" sz="800"/>
          </a:p>
        </p:txBody>
      </p:sp>
    </p:spTree>
    <p:extLst>
      <p:ext uri="{BB962C8B-B14F-4D97-AF65-F5344CB8AC3E}">
        <p14:creationId xmlns:p14="http://schemas.microsoft.com/office/powerpoint/2010/main" val="256142737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E66920EA4DF14E9340C0AE38A6F0D4" ma:contentTypeVersion="11" ma:contentTypeDescription="Create a new document." ma:contentTypeScope="" ma:versionID="5d9fba070c96a9bfe74e31a87f8052ca">
  <xsd:schema xmlns:xsd="http://www.w3.org/2001/XMLSchema" xmlns:xs="http://www.w3.org/2001/XMLSchema" xmlns:p="http://schemas.microsoft.com/office/2006/metadata/properties" xmlns:ns3="395fd339-21e6-474c-8271-73cc159a1537" targetNamespace="http://schemas.microsoft.com/office/2006/metadata/properties" ma:root="true" ma:fieldsID="a81a1cd5dbe46f61a919dd547b35e1bd" ns3:_="">
    <xsd:import namespace="395fd339-21e6-474c-8271-73cc159a153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5fd339-21e6-474c-8271-73cc159a15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95fd339-21e6-474c-8271-73cc159a1537" xsi:nil="true"/>
  </documentManagement>
</p:properties>
</file>

<file path=customXml/itemProps1.xml><?xml version="1.0" encoding="utf-8"?>
<ds:datastoreItem xmlns:ds="http://schemas.openxmlformats.org/officeDocument/2006/customXml" ds:itemID="{39139AF7-CADA-469D-A7AF-DA783CD1A0E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5fd339-21e6-474c-8271-73cc159a153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7F28AC-A321-4B2C-BC73-60F8D074D0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4EE2FE-C077-40E4-9C4D-6C70814F4A8C}">
  <ds:schemaRefs>
    <ds:schemaRef ds:uri="http://purl.org/dc/elements/1.1/"/>
    <ds:schemaRef ds:uri="395fd339-21e6-474c-8271-73cc159a1537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415</Words>
  <Application>Microsoft Office PowerPoint</Application>
  <PresentationFormat>Widescreen</PresentationFormat>
  <Paragraphs>100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Grandview Display</vt:lpstr>
      <vt:lpstr>DashVTI</vt:lpstr>
      <vt:lpstr>Contract Monthly Claim System</vt:lpstr>
      <vt:lpstr>What is CMCS? </vt:lpstr>
      <vt:lpstr>Why CMCS Matters </vt:lpstr>
      <vt:lpstr>System Architecture </vt:lpstr>
      <vt:lpstr>Claim Workflow </vt:lpstr>
      <vt:lpstr>Operational Values </vt:lpstr>
      <vt:lpstr>Financial Benefits </vt:lpstr>
      <vt:lpstr>Reporting &amp; Analytics </vt:lpstr>
      <vt:lpstr>Implementation Success </vt:lpstr>
      <vt:lpstr>Conclusion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Kun'we Tyrone Mdaka</dc:creator>
  <cp:lastModifiedBy>Kun'we Tyrone Mdaka</cp:lastModifiedBy>
  <cp:revision>1</cp:revision>
  <dcterms:created xsi:type="dcterms:W3CDTF">2025-11-21T18:01:38Z</dcterms:created>
  <dcterms:modified xsi:type="dcterms:W3CDTF">2025-11-21T18:27:03Z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0x01010078E66920EA4DF14E9340C0AE38A6F0D4</vt:lpwstr>
  </property>
</Properties>
</file>

<file path=docProps/thumbnail.jpeg>
</file>